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de-AT"/>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41" autoAdjust="0"/>
    <p:restoredTop sz="90952"/>
  </p:normalViewPr>
  <p:slideViewPr>
    <p:cSldViewPr>
      <p:cViewPr varScale="1">
        <p:scale>
          <a:sx n="111" d="100"/>
          <a:sy n="111" d="100"/>
        </p:scale>
        <p:origin x="265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23D2-C63A-C22A-11D1-28A767C61B4E}"/>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CBB03F58-A240-CB3D-EED8-45427AEA8B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2F2019F9-4BBA-450C-22C2-030FEF49C6FF}"/>
              </a:ext>
            </a:extLst>
          </p:cNvPr>
          <p:cNvSpPr>
            <a:spLocks noGrp="1"/>
          </p:cNvSpPr>
          <p:nvPr>
            <p:ph type="dt" sz="half" idx="10"/>
          </p:nvPr>
        </p:nvSpPr>
        <p:spPr/>
        <p:txBody>
          <a:bodyPr/>
          <a:lstStyle>
            <a:lvl1pPr>
              <a:defRPr/>
            </a:lvl1pPr>
          </a:lstStyle>
          <a:p>
            <a:endParaRPr lang="de-AT" altLang="en-DE"/>
          </a:p>
        </p:txBody>
      </p:sp>
      <p:sp>
        <p:nvSpPr>
          <p:cNvPr id="5" name="Footer Placeholder 4">
            <a:extLst>
              <a:ext uri="{FF2B5EF4-FFF2-40B4-BE49-F238E27FC236}">
                <a16:creationId xmlns:a16="http://schemas.microsoft.com/office/drawing/2014/main" id="{339A7701-15FF-76C7-FF41-599FC63E5EF7}"/>
              </a:ext>
            </a:extLst>
          </p:cNvPr>
          <p:cNvSpPr>
            <a:spLocks noGrp="1"/>
          </p:cNvSpPr>
          <p:nvPr>
            <p:ph type="ftr" sz="quarter" idx="11"/>
          </p:nvPr>
        </p:nvSpPr>
        <p:spPr/>
        <p:txBody>
          <a:bodyPr/>
          <a:lstStyle>
            <a:lvl1pPr>
              <a:defRPr/>
            </a:lvl1pPr>
          </a:lstStyle>
          <a:p>
            <a:endParaRPr lang="de-AT" altLang="en-DE"/>
          </a:p>
        </p:txBody>
      </p:sp>
      <p:sp>
        <p:nvSpPr>
          <p:cNvPr id="6" name="Slide Number Placeholder 5">
            <a:extLst>
              <a:ext uri="{FF2B5EF4-FFF2-40B4-BE49-F238E27FC236}">
                <a16:creationId xmlns:a16="http://schemas.microsoft.com/office/drawing/2014/main" id="{0CD421D3-9BBF-E32C-81C6-0B7377451F3F}"/>
              </a:ext>
            </a:extLst>
          </p:cNvPr>
          <p:cNvSpPr>
            <a:spLocks noGrp="1"/>
          </p:cNvSpPr>
          <p:nvPr>
            <p:ph type="sldNum" sz="quarter" idx="12"/>
          </p:nvPr>
        </p:nvSpPr>
        <p:spPr/>
        <p:txBody>
          <a:bodyPr/>
          <a:lstStyle>
            <a:lvl1pPr>
              <a:defRPr/>
            </a:lvl1pPr>
          </a:lstStyle>
          <a:p>
            <a:fld id="{16CBEAA9-7E16-924A-82D3-818E4D0B8BA2}" type="slidenum">
              <a:rPr lang="de-AT" altLang="en-DE"/>
              <a:pPr/>
              <a:t>‹#›</a:t>
            </a:fld>
            <a:endParaRPr lang="de-AT" altLang="en-DE"/>
          </a:p>
        </p:txBody>
      </p:sp>
    </p:spTree>
    <p:extLst>
      <p:ext uri="{BB962C8B-B14F-4D97-AF65-F5344CB8AC3E}">
        <p14:creationId xmlns:p14="http://schemas.microsoft.com/office/powerpoint/2010/main" val="2585691470"/>
      </p:ext>
    </p:extLst>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A4DF-400B-95DC-D790-F3567997C529}"/>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81D116C3-A000-18A7-98BB-5042685F7E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F839334-67A5-8CD7-D5B5-F571077837DC}"/>
              </a:ext>
            </a:extLst>
          </p:cNvPr>
          <p:cNvSpPr>
            <a:spLocks noGrp="1"/>
          </p:cNvSpPr>
          <p:nvPr>
            <p:ph type="dt" sz="half" idx="10"/>
          </p:nvPr>
        </p:nvSpPr>
        <p:spPr/>
        <p:txBody>
          <a:bodyPr/>
          <a:lstStyle>
            <a:lvl1pPr>
              <a:defRPr/>
            </a:lvl1pPr>
          </a:lstStyle>
          <a:p>
            <a:endParaRPr lang="de-AT" altLang="en-DE"/>
          </a:p>
        </p:txBody>
      </p:sp>
      <p:sp>
        <p:nvSpPr>
          <p:cNvPr id="5" name="Footer Placeholder 4">
            <a:extLst>
              <a:ext uri="{FF2B5EF4-FFF2-40B4-BE49-F238E27FC236}">
                <a16:creationId xmlns:a16="http://schemas.microsoft.com/office/drawing/2014/main" id="{F0B5F8AA-1E5A-0E2F-C350-3B4AEDCAFB07}"/>
              </a:ext>
            </a:extLst>
          </p:cNvPr>
          <p:cNvSpPr>
            <a:spLocks noGrp="1"/>
          </p:cNvSpPr>
          <p:nvPr>
            <p:ph type="ftr" sz="quarter" idx="11"/>
          </p:nvPr>
        </p:nvSpPr>
        <p:spPr/>
        <p:txBody>
          <a:bodyPr/>
          <a:lstStyle>
            <a:lvl1pPr>
              <a:defRPr/>
            </a:lvl1pPr>
          </a:lstStyle>
          <a:p>
            <a:endParaRPr lang="de-AT" altLang="en-DE"/>
          </a:p>
        </p:txBody>
      </p:sp>
      <p:sp>
        <p:nvSpPr>
          <p:cNvPr id="6" name="Slide Number Placeholder 5">
            <a:extLst>
              <a:ext uri="{FF2B5EF4-FFF2-40B4-BE49-F238E27FC236}">
                <a16:creationId xmlns:a16="http://schemas.microsoft.com/office/drawing/2014/main" id="{E4634F0F-89B8-BD42-4B69-BF35BB24EC5A}"/>
              </a:ext>
            </a:extLst>
          </p:cNvPr>
          <p:cNvSpPr>
            <a:spLocks noGrp="1"/>
          </p:cNvSpPr>
          <p:nvPr>
            <p:ph type="sldNum" sz="quarter" idx="12"/>
          </p:nvPr>
        </p:nvSpPr>
        <p:spPr/>
        <p:txBody>
          <a:bodyPr/>
          <a:lstStyle>
            <a:lvl1pPr>
              <a:defRPr/>
            </a:lvl1pPr>
          </a:lstStyle>
          <a:p>
            <a:fld id="{0B403F8F-B85C-614A-9CF0-1E2F23FCC353}" type="slidenum">
              <a:rPr lang="de-AT" altLang="en-DE"/>
              <a:pPr/>
              <a:t>‹#›</a:t>
            </a:fld>
            <a:endParaRPr lang="de-AT" altLang="en-DE"/>
          </a:p>
        </p:txBody>
      </p:sp>
    </p:spTree>
    <p:extLst>
      <p:ext uri="{BB962C8B-B14F-4D97-AF65-F5344CB8AC3E}">
        <p14:creationId xmlns:p14="http://schemas.microsoft.com/office/powerpoint/2010/main" val="2839558381"/>
      </p:ext>
    </p:extLst>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5AF846-9247-3C2E-DA4D-09E5D12020AF}"/>
              </a:ext>
            </a:extLst>
          </p:cNvPr>
          <p:cNvSpPr>
            <a:spLocks noGrp="1"/>
          </p:cNvSpPr>
          <p:nvPr>
            <p:ph type="title" orient="vert"/>
          </p:nvPr>
        </p:nvSpPr>
        <p:spPr>
          <a:xfrm>
            <a:off x="6515100" y="609600"/>
            <a:ext cx="1943100" cy="5486400"/>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9377F858-14F1-9FEA-9833-6F560AEAF622}"/>
              </a:ext>
            </a:extLst>
          </p:cNvPr>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0CE05BAD-9FD3-A5A8-4622-01ED34761628}"/>
              </a:ext>
            </a:extLst>
          </p:cNvPr>
          <p:cNvSpPr>
            <a:spLocks noGrp="1"/>
          </p:cNvSpPr>
          <p:nvPr>
            <p:ph type="dt" sz="half" idx="10"/>
          </p:nvPr>
        </p:nvSpPr>
        <p:spPr/>
        <p:txBody>
          <a:bodyPr/>
          <a:lstStyle>
            <a:lvl1pPr>
              <a:defRPr/>
            </a:lvl1pPr>
          </a:lstStyle>
          <a:p>
            <a:endParaRPr lang="de-AT" altLang="en-DE"/>
          </a:p>
        </p:txBody>
      </p:sp>
      <p:sp>
        <p:nvSpPr>
          <p:cNvPr id="5" name="Footer Placeholder 4">
            <a:extLst>
              <a:ext uri="{FF2B5EF4-FFF2-40B4-BE49-F238E27FC236}">
                <a16:creationId xmlns:a16="http://schemas.microsoft.com/office/drawing/2014/main" id="{E508F48A-5AB4-0D18-629B-ED84F5F6CD8F}"/>
              </a:ext>
            </a:extLst>
          </p:cNvPr>
          <p:cNvSpPr>
            <a:spLocks noGrp="1"/>
          </p:cNvSpPr>
          <p:nvPr>
            <p:ph type="ftr" sz="quarter" idx="11"/>
          </p:nvPr>
        </p:nvSpPr>
        <p:spPr/>
        <p:txBody>
          <a:bodyPr/>
          <a:lstStyle>
            <a:lvl1pPr>
              <a:defRPr/>
            </a:lvl1pPr>
          </a:lstStyle>
          <a:p>
            <a:endParaRPr lang="de-AT" altLang="en-DE"/>
          </a:p>
        </p:txBody>
      </p:sp>
      <p:sp>
        <p:nvSpPr>
          <p:cNvPr id="6" name="Slide Number Placeholder 5">
            <a:extLst>
              <a:ext uri="{FF2B5EF4-FFF2-40B4-BE49-F238E27FC236}">
                <a16:creationId xmlns:a16="http://schemas.microsoft.com/office/drawing/2014/main" id="{3F0E287D-8236-4E51-421E-00E60C02634A}"/>
              </a:ext>
            </a:extLst>
          </p:cNvPr>
          <p:cNvSpPr>
            <a:spLocks noGrp="1"/>
          </p:cNvSpPr>
          <p:nvPr>
            <p:ph type="sldNum" sz="quarter" idx="12"/>
          </p:nvPr>
        </p:nvSpPr>
        <p:spPr/>
        <p:txBody>
          <a:bodyPr/>
          <a:lstStyle>
            <a:lvl1pPr>
              <a:defRPr/>
            </a:lvl1pPr>
          </a:lstStyle>
          <a:p>
            <a:fld id="{A7ADA009-4848-CE4B-9626-249E238513FA}" type="slidenum">
              <a:rPr lang="de-AT" altLang="en-DE"/>
              <a:pPr/>
              <a:t>‹#›</a:t>
            </a:fld>
            <a:endParaRPr lang="de-AT" altLang="en-DE"/>
          </a:p>
        </p:txBody>
      </p:sp>
    </p:spTree>
    <p:extLst>
      <p:ext uri="{BB962C8B-B14F-4D97-AF65-F5344CB8AC3E}">
        <p14:creationId xmlns:p14="http://schemas.microsoft.com/office/powerpoint/2010/main" val="24922980"/>
      </p:ext>
    </p:extLst>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2DCA-4DC0-D3DF-DD59-F1E3985D064B}"/>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3C446D07-71D7-8CA1-676F-4D4763D46B8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A8D1D7B5-ED21-6914-4EEE-4DB2941E2AAB}"/>
              </a:ext>
            </a:extLst>
          </p:cNvPr>
          <p:cNvSpPr>
            <a:spLocks noGrp="1"/>
          </p:cNvSpPr>
          <p:nvPr>
            <p:ph type="dt" sz="half" idx="10"/>
          </p:nvPr>
        </p:nvSpPr>
        <p:spPr/>
        <p:txBody>
          <a:bodyPr/>
          <a:lstStyle>
            <a:lvl1pPr>
              <a:defRPr/>
            </a:lvl1pPr>
          </a:lstStyle>
          <a:p>
            <a:endParaRPr lang="de-AT" altLang="en-DE"/>
          </a:p>
        </p:txBody>
      </p:sp>
      <p:sp>
        <p:nvSpPr>
          <p:cNvPr id="5" name="Footer Placeholder 4">
            <a:extLst>
              <a:ext uri="{FF2B5EF4-FFF2-40B4-BE49-F238E27FC236}">
                <a16:creationId xmlns:a16="http://schemas.microsoft.com/office/drawing/2014/main" id="{2713EB57-A604-FDAD-9DE2-0145F1F2CED4}"/>
              </a:ext>
            </a:extLst>
          </p:cNvPr>
          <p:cNvSpPr>
            <a:spLocks noGrp="1"/>
          </p:cNvSpPr>
          <p:nvPr>
            <p:ph type="ftr" sz="quarter" idx="11"/>
          </p:nvPr>
        </p:nvSpPr>
        <p:spPr/>
        <p:txBody>
          <a:bodyPr/>
          <a:lstStyle>
            <a:lvl1pPr>
              <a:defRPr/>
            </a:lvl1pPr>
          </a:lstStyle>
          <a:p>
            <a:endParaRPr lang="de-AT" altLang="en-DE"/>
          </a:p>
        </p:txBody>
      </p:sp>
      <p:sp>
        <p:nvSpPr>
          <p:cNvPr id="6" name="Slide Number Placeholder 5">
            <a:extLst>
              <a:ext uri="{FF2B5EF4-FFF2-40B4-BE49-F238E27FC236}">
                <a16:creationId xmlns:a16="http://schemas.microsoft.com/office/drawing/2014/main" id="{934C5564-6087-90B8-0CA3-B7FE908F9F44}"/>
              </a:ext>
            </a:extLst>
          </p:cNvPr>
          <p:cNvSpPr>
            <a:spLocks noGrp="1"/>
          </p:cNvSpPr>
          <p:nvPr>
            <p:ph type="sldNum" sz="quarter" idx="12"/>
          </p:nvPr>
        </p:nvSpPr>
        <p:spPr/>
        <p:txBody>
          <a:bodyPr/>
          <a:lstStyle>
            <a:lvl1pPr>
              <a:defRPr/>
            </a:lvl1pPr>
          </a:lstStyle>
          <a:p>
            <a:fld id="{9DDCCAB7-7DA9-3A48-A19D-B80BD471F8AB}" type="slidenum">
              <a:rPr lang="de-AT" altLang="en-DE"/>
              <a:pPr/>
              <a:t>‹#›</a:t>
            </a:fld>
            <a:endParaRPr lang="de-AT" altLang="en-DE"/>
          </a:p>
        </p:txBody>
      </p:sp>
    </p:spTree>
    <p:extLst>
      <p:ext uri="{BB962C8B-B14F-4D97-AF65-F5344CB8AC3E}">
        <p14:creationId xmlns:p14="http://schemas.microsoft.com/office/powerpoint/2010/main" val="1912491646"/>
      </p:ext>
    </p:extLst>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B4B0-433D-3690-EDE8-45475BD2C2CE}"/>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98611BA9-2107-E241-172A-08A67F5EB82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720F9C79-C0FB-7988-85EB-0041C3277E31}"/>
              </a:ext>
            </a:extLst>
          </p:cNvPr>
          <p:cNvSpPr>
            <a:spLocks noGrp="1"/>
          </p:cNvSpPr>
          <p:nvPr>
            <p:ph type="dt" sz="half" idx="10"/>
          </p:nvPr>
        </p:nvSpPr>
        <p:spPr/>
        <p:txBody>
          <a:bodyPr/>
          <a:lstStyle>
            <a:lvl1pPr>
              <a:defRPr/>
            </a:lvl1pPr>
          </a:lstStyle>
          <a:p>
            <a:endParaRPr lang="de-AT" altLang="en-DE"/>
          </a:p>
        </p:txBody>
      </p:sp>
      <p:sp>
        <p:nvSpPr>
          <p:cNvPr id="5" name="Footer Placeholder 4">
            <a:extLst>
              <a:ext uri="{FF2B5EF4-FFF2-40B4-BE49-F238E27FC236}">
                <a16:creationId xmlns:a16="http://schemas.microsoft.com/office/drawing/2014/main" id="{6C036BE1-C2CF-932C-3CCD-263C2AC10D24}"/>
              </a:ext>
            </a:extLst>
          </p:cNvPr>
          <p:cNvSpPr>
            <a:spLocks noGrp="1"/>
          </p:cNvSpPr>
          <p:nvPr>
            <p:ph type="ftr" sz="quarter" idx="11"/>
          </p:nvPr>
        </p:nvSpPr>
        <p:spPr/>
        <p:txBody>
          <a:bodyPr/>
          <a:lstStyle>
            <a:lvl1pPr>
              <a:defRPr/>
            </a:lvl1pPr>
          </a:lstStyle>
          <a:p>
            <a:endParaRPr lang="de-AT" altLang="en-DE"/>
          </a:p>
        </p:txBody>
      </p:sp>
      <p:sp>
        <p:nvSpPr>
          <p:cNvPr id="6" name="Slide Number Placeholder 5">
            <a:extLst>
              <a:ext uri="{FF2B5EF4-FFF2-40B4-BE49-F238E27FC236}">
                <a16:creationId xmlns:a16="http://schemas.microsoft.com/office/drawing/2014/main" id="{6EE2B903-2D93-0DF2-E1DE-22C8BDEFB144}"/>
              </a:ext>
            </a:extLst>
          </p:cNvPr>
          <p:cNvSpPr>
            <a:spLocks noGrp="1"/>
          </p:cNvSpPr>
          <p:nvPr>
            <p:ph type="sldNum" sz="quarter" idx="12"/>
          </p:nvPr>
        </p:nvSpPr>
        <p:spPr/>
        <p:txBody>
          <a:bodyPr/>
          <a:lstStyle>
            <a:lvl1pPr>
              <a:defRPr/>
            </a:lvl1pPr>
          </a:lstStyle>
          <a:p>
            <a:fld id="{D50794AF-9191-CF4F-AD5C-FF374AD6E56C}" type="slidenum">
              <a:rPr lang="de-AT" altLang="en-DE"/>
              <a:pPr/>
              <a:t>‹#›</a:t>
            </a:fld>
            <a:endParaRPr lang="de-AT" altLang="en-DE"/>
          </a:p>
        </p:txBody>
      </p:sp>
    </p:spTree>
    <p:extLst>
      <p:ext uri="{BB962C8B-B14F-4D97-AF65-F5344CB8AC3E}">
        <p14:creationId xmlns:p14="http://schemas.microsoft.com/office/powerpoint/2010/main" val="586448343"/>
      </p:ext>
    </p:extLst>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437D-EF45-F793-1B56-7B5E1D7645EA}"/>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203E853B-32E2-E942-060E-74C3EC6ED5D5}"/>
              </a:ext>
            </a:extLst>
          </p:cNvPr>
          <p:cNvSpPr>
            <a:spLocks noGrp="1"/>
          </p:cNvSpPr>
          <p:nvPr>
            <p:ph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6E9D0143-4C79-A131-9B7A-6306E0FB06F7}"/>
              </a:ext>
            </a:extLst>
          </p:cNvPr>
          <p:cNvSpPr>
            <a:spLocks noGrp="1"/>
          </p:cNvSpPr>
          <p:nvPr>
            <p:ph sz="half" idx="2"/>
          </p:nvPr>
        </p:nvSpPr>
        <p:spPr>
          <a:xfrm>
            <a:off x="46482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67B44BAF-942C-3F45-5A71-799F5E80E104}"/>
              </a:ext>
            </a:extLst>
          </p:cNvPr>
          <p:cNvSpPr>
            <a:spLocks noGrp="1"/>
          </p:cNvSpPr>
          <p:nvPr>
            <p:ph type="dt" sz="half" idx="10"/>
          </p:nvPr>
        </p:nvSpPr>
        <p:spPr/>
        <p:txBody>
          <a:bodyPr/>
          <a:lstStyle>
            <a:lvl1pPr>
              <a:defRPr/>
            </a:lvl1pPr>
          </a:lstStyle>
          <a:p>
            <a:endParaRPr lang="de-AT" altLang="en-DE"/>
          </a:p>
        </p:txBody>
      </p:sp>
      <p:sp>
        <p:nvSpPr>
          <p:cNvPr id="6" name="Footer Placeholder 5">
            <a:extLst>
              <a:ext uri="{FF2B5EF4-FFF2-40B4-BE49-F238E27FC236}">
                <a16:creationId xmlns:a16="http://schemas.microsoft.com/office/drawing/2014/main" id="{812B5A2A-603E-C07D-D9ED-4662D9E7905B}"/>
              </a:ext>
            </a:extLst>
          </p:cNvPr>
          <p:cNvSpPr>
            <a:spLocks noGrp="1"/>
          </p:cNvSpPr>
          <p:nvPr>
            <p:ph type="ftr" sz="quarter" idx="11"/>
          </p:nvPr>
        </p:nvSpPr>
        <p:spPr/>
        <p:txBody>
          <a:bodyPr/>
          <a:lstStyle>
            <a:lvl1pPr>
              <a:defRPr/>
            </a:lvl1pPr>
          </a:lstStyle>
          <a:p>
            <a:endParaRPr lang="de-AT" altLang="en-DE"/>
          </a:p>
        </p:txBody>
      </p:sp>
      <p:sp>
        <p:nvSpPr>
          <p:cNvPr id="7" name="Slide Number Placeholder 6">
            <a:extLst>
              <a:ext uri="{FF2B5EF4-FFF2-40B4-BE49-F238E27FC236}">
                <a16:creationId xmlns:a16="http://schemas.microsoft.com/office/drawing/2014/main" id="{D22F3004-5D43-C5B6-8E66-30D79EB7FBAA}"/>
              </a:ext>
            </a:extLst>
          </p:cNvPr>
          <p:cNvSpPr>
            <a:spLocks noGrp="1"/>
          </p:cNvSpPr>
          <p:nvPr>
            <p:ph type="sldNum" sz="quarter" idx="12"/>
          </p:nvPr>
        </p:nvSpPr>
        <p:spPr/>
        <p:txBody>
          <a:bodyPr/>
          <a:lstStyle>
            <a:lvl1pPr>
              <a:defRPr/>
            </a:lvl1pPr>
          </a:lstStyle>
          <a:p>
            <a:fld id="{60F06B10-8C96-A647-B305-89F696160562}" type="slidenum">
              <a:rPr lang="de-AT" altLang="en-DE"/>
              <a:pPr/>
              <a:t>‹#›</a:t>
            </a:fld>
            <a:endParaRPr lang="de-AT" altLang="en-DE"/>
          </a:p>
        </p:txBody>
      </p:sp>
    </p:spTree>
    <p:extLst>
      <p:ext uri="{BB962C8B-B14F-4D97-AF65-F5344CB8AC3E}">
        <p14:creationId xmlns:p14="http://schemas.microsoft.com/office/powerpoint/2010/main" val="3588481310"/>
      </p:ext>
    </p:extLst>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7A75-A244-A161-3B49-9588FBCD0B7B}"/>
              </a:ext>
            </a:extLst>
          </p:cNvPr>
          <p:cNvSpPr>
            <a:spLocks noGrp="1"/>
          </p:cNvSpPr>
          <p:nvPr>
            <p:ph type="title"/>
          </p:nvPr>
        </p:nvSpPr>
        <p:spPr>
          <a:xfrm>
            <a:off x="630238" y="365125"/>
            <a:ext cx="78867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524DCBC2-BBFB-0A7B-C047-60FD7B39E47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588B3A-2DA9-F774-175C-58C60476388B}"/>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25A0AA77-4533-688A-E360-A009E324DB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C987D1-DB2E-CE9F-A953-369C482C1A64}"/>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B800C5AD-074C-B42D-DBB7-ABAF88441C67}"/>
              </a:ext>
            </a:extLst>
          </p:cNvPr>
          <p:cNvSpPr>
            <a:spLocks noGrp="1"/>
          </p:cNvSpPr>
          <p:nvPr>
            <p:ph type="dt" sz="half" idx="10"/>
          </p:nvPr>
        </p:nvSpPr>
        <p:spPr/>
        <p:txBody>
          <a:bodyPr/>
          <a:lstStyle>
            <a:lvl1pPr>
              <a:defRPr/>
            </a:lvl1pPr>
          </a:lstStyle>
          <a:p>
            <a:endParaRPr lang="de-AT" altLang="en-DE"/>
          </a:p>
        </p:txBody>
      </p:sp>
      <p:sp>
        <p:nvSpPr>
          <p:cNvPr id="8" name="Footer Placeholder 7">
            <a:extLst>
              <a:ext uri="{FF2B5EF4-FFF2-40B4-BE49-F238E27FC236}">
                <a16:creationId xmlns:a16="http://schemas.microsoft.com/office/drawing/2014/main" id="{A9ADA653-CCFA-D5F4-EA98-987535A70A95}"/>
              </a:ext>
            </a:extLst>
          </p:cNvPr>
          <p:cNvSpPr>
            <a:spLocks noGrp="1"/>
          </p:cNvSpPr>
          <p:nvPr>
            <p:ph type="ftr" sz="quarter" idx="11"/>
          </p:nvPr>
        </p:nvSpPr>
        <p:spPr/>
        <p:txBody>
          <a:bodyPr/>
          <a:lstStyle>
            <a:lvl1pPr>
              <a:defRPr/>
            </a:lvl1pPr>
          </a:lstStyle>
          <a:p>
            <a:endParaRPr lang="de-AT" altLang="en-DE"/>
          </a:p>
        </p:txBody>
      </p:sp>
      <p:sp>
        <p:nvSpPr>
          <p:cNvPr id="9" name="Slide Number Placeholder 8">
            <a:extLst>
              <a:ext uri="{FF2B5EF4-FFF2-40B4-BE49-F238E27FC236}">
                <a16:creationId xmlns:a16="http://schemas.microsoft.com/office/drawing/2014/main" id="{448994DA-97B3-2CBD-A9D0-82B99977CECB}"/>
              </a:ext>
            </a:extLst>
          </p:cNvPr>
          <p:cNvSpPr>
            <a:spLocks noGrp="1"/>
          </p:cNvSpPr>
          <p:nvPr>
            <p:ph type="sldNum" sz="quarter" idx="12"/>
          </p:nvPr>
        </p:nvSpPr>
        <p:spPr/>
        <p:txBody>
          <a:bodyPr/>
          <a:lstStyle>
            <a:lvl1pPr>
              <a:defRPr/>
            </a:lvl1pPr>
          </a:lstStyle>
          <a:p>
            <a:fld id="{3A821405-859C-144E-95EB-37579B59BE9B}" type="slidenum">
              <a:rPr lang="de-AT" altLang="en-DE"/>
              <a:pPr/>
              <a:t>‹#›</a:t>
            </a:fld>
            <a:endParaRPr lang="de-AT" altLang="en-DE"/>
          </a:p>
        </p:txBody>
      </p:sp>
    </p:spTree>
    <p:extLst>
      <p:ext uri="{BB962C8B-B14F-4D97-AF65-F5344CB8AC3E}">
        <p14:creationId xmlns:p14="http://schemas.microsoft.com/office/powerpoint/2010/main" val="17570570"/>
      </p:ext>
    </p:extLst>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9866-9F8E-D1D8-40A1-3D8A2054BA0B}"/>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019DEF8E-CED4-9853-054F-43D347D97661}"/>
              </a:ext>
            </a:extLst>
          </p:cNvPr>
          <p:cNvSpPr>
            <a:spLocks noGrp="1"/>
          </p:cNvSpPr>
          <p:nvPr>
            <p:ph type="dt" sz="half" idx="10"/>
          </p:nvPr>
        </p:nvSpPr>
        <p:spPr/>
        <p:txBody>
          <a:bodyPr/>
          <a:lstStyle>
            <a:lvl1pPr>
              <a:defRPr/>
            </a:lvl1pPr>
          </a:lstStyle>
          <a:p>
            <a:endParaRPr lang="de-AT" altLang="en-DE"/>
          </a:p>
        </p:txBody>
      </p:sp>
      <p:sp>
        <p:nvSpPr>
          <p:cNvPr id="4" name="Footer Placeholder 3">
            <a:extLst>
              <a:ext uri="{FF2B5EF4-FFF2-40B4-BE49-F238E27FC236}">
                <a16:creationId xmlns:a16="http://schemas.microsoft.com/office/drawing/2014/main" id="{0E8ED94A-E929-3648-C19D-A2B6D0C187A3}"/>
              </a:ext>
            </a:extLst>
          </p:cNvPr>
          <p:cNvSpPr>
            <a:spLocks noGrp="1"/>
          </p:cNvSpPr>
          <p:nvPr>
            <p:ph type="ftr" sz="quarter" idx="11"/>
          </p:nvPr>
        </p:nvSpPr>
        <p:spPr/>
        <p:txBody>
          <a:bodyPr/>
          <a:lstStyle>
            <a:lvl1pPr>
              <a:defRPr/>
            </a:lvl1pPr>
          </a:lstStyle>
          <a:p>
            <a:endParaRPr lang="de-AT" altLang="en-DE"/>
          </a:p>
        </p:txBody>
      </p:sp>
      <p:sp>
        <p:nvSpPr>
          <p:cNvPr id="5" name="Slide Number Placeholder 4">
            <a:extLst>
              <a:ext uri="{FF2B5EF4-FFF2-40B4-BE49-F238E27FC236}">
                <a16:creationId xmlns:a16="http://schemas.microsoft.com/office/drawing/2014/main" id="{154DEE5C-58E5-CB55-C01F-B36AFD25C521}"/>
              </a:ext>
            </a:extLst>
          </p:cNvPr>
          <p:cNvSpPr>
            <a:spLocks noGrp="1"/>
          </p:cNvSpPr>
          <p:nvPr>
            <p:ph type="sldNum" sz="quarter" idx="12"/>
          </p:nvPr>
        </p:nvSpPr>
        <p:spPr/>
        <p:txBody>
          <a:bodyPr/>
          <a:lstStyle>
            <a:lvl1pPr>
              <a:defRPr/>
            </a:lvl1pPr>
          </a:lstStyle>
          <a:p>
            <a:fld id="{161F5D32-CCFF-1C49-94F4-E9F34B01E830}" type="slidenum">
              <a:rPr lang="de-AT" altLang="en-DE"/>
              <a:pPr/>
              <a:t>‹#›</a:t>
            </a:fld>
            <a:endParaRPr lang="de-AT" altLang="en-DE"/>
          </a:p>
        </p:txBody>
      </p:sp>
    </p:spTree>
    <p:extLst>
      <p:ext uri="{BB962C8B-B14F-4D97-AF65-F5344CB8AC3E}">
        <p14:creationId xmlns:p14="http://schemas.microsoft.com/office/powerpoint/2010/main" val="2146608699"/>
      </p:ext>
    </p:extLst>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0913C7-AB6A-954D-4CB3-EB748E711F6E}"/>
              </a:ext>
            </a:extLst>
          </p:cNvPr>
          <p:cNvSpPr>
            <a:spLocks noGrp="1"/>
          </p:cNvSpPr>
          <p:nvPr>
            <p:ph type="dt" sz="half" idx="10"/>
          </p:nvPr>
        </p:nvSpPr>
        <p:spPr/>
        <p:txBody>
          <a:bodyPr/>
          <a:lstStyle>
            <a:lvl1pPr>
              <a:defRPr/>
            </a:lvl1pPr>
          </a:lstStyle>
          <a:p>
            <a:endParaRPr lang="de-AT" altLang="en-DE"/>
          </a:p>
        </p:txBody>
      </p:sp>
      <p:sp>
        <p:nvSpPr>
          <p:cNvPr id="3" name="Footer Placeholder 2">
            <a:extLst>
              <a:ext uri="{FF2B5EF4-FFF2-40B4-BE49-F238E27FC236}">
                <a16:creationId xmlns:a16="http://schemas.microsoft.com/office/drawing/2014/main" id="{F910D53E-4D41-4F68-A5B6-F28AD9AA2193}"/>
              </a:ext>
            </a:extLst>
          </p:cNvPr>
          <p:cNvSpPr>
            <a:spLocks noGrp="1"/>
          </p:cNvSpPr>
          <p:nvPr>
            <p:ph type="ftr" sz="quarter" idx="11"/>
          </p:nvPr>
        </p:nvSpPr>
        <p:spPr/>
        <p:txBody>
          <a:bodyPr/>
          <a:lstStyle>
            <a:lvl1pPr>
              <a:defRPr/>
            </a:lvl1pPr>
          </a:lstStyle>
          <a:p>
            <a:endParaRPr lang="de-AT" altLang="en-DE"/>
          </a:p>
        </p:txBody>
      </p:sp>
      <p:sp>
        <p:nvSpPr>
          <p:cNvPr id="4" name="Slide Number Placeholder 3">
            <a:extLst>
              <a:ext uri="{FF2B5EF4-FFF2-40B4-BE49-F238E27FC236}">
                <a16:creationId xmlns:a16="http://schemas.microsoft.com/office/drawing/2014/main" id="{E3359F93-F796-D09C-39AA-7E5769ACB50D}"/>
              </a:ext>
            </a:extLst>
          </p:cNvPr>
          <p:cNvSpPr>
            <a:spLocks noGrp="1"/>
          </p:cNvSpPr>
          <p:nvPr>
            <p:ph type="sldNum" sz="quarter" idx="12"/>
          </p:nvPr>
        </p:nvSpPr>
        <p:spPr/>
        <p:txBody>
          <a:bodyPr/>
          <a:lstStyle>
            <a:lvl1pPr>
              <a:defRPr/>
            </a:lvl1pPr>
          </a:lstStyle>
          <a:p>
            <a:fld id="{6F3CD86B-087A-E548-8A76-76E5B5110DA7}" type="slidenum">
              <a:rPr lang="de-AT" altLang="en-DE"/>
              <a:pPr/>
              <a:t>‹#›</a:t>
            </a:fld>
            <a:endParaRPr lang="de-AT" altLang="en-DE"/>
          </a:p>
        </p:txBody>
      </p:sp>
    </p:spTree>
    <p:extLst>
      <p:ext uri="{BB962C8B-B14F-4D97-AF65-F5344CB8AC3E}">
        <p14:creationId xmlns:p14="http://schemas.microsoft.com/office/powerpoint/2010/main" val="851491008"/>
      </p:ext>
    </p:extLst>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1C1D-5A20-DE8D-7020-8B31CE304DC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ACAC0EE6-FD6E-6353-350B-8E6D050557E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4D786417-CE81-56CC-EADC-744D242974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4BE103-E199-802C-7FB1-940AECCBF391}"/>
              </a:ext>
            </a:extLst>
          </p:cNvPr>
          <p:cNvSpPr>
            <a:spLocks noGrp="1"/>
          </p:cNvSpPr>
          <p:nvPr>
            <p:ph type="dt" sz="half" idx="10"/>
          </p:nvPr>
        </p:nvSpPr>
        <p:spPr/>
        <p:txBody>
          <a:bodyPr/>
          <a:lstStyle>
            <a:lvl1pPr>
              <a:defRPr/>
            </a:lvl1pPr>
          </a:lstStyle>
          <a:p>
            <a:endParaRPr lang="de-AT" altLang="en-DE"/>
          </a:p>
        </p:txBody>
      </p:sp>
      <p:sp>
        <p:nvSpPr>
          <p:cNvPr id="6" name="Footer Placeholder 5">
            <a:extLst>
              <a:ext uri="{FF2B5EF4-FFF2-40B4-BE49-F238E27FC236}">
                <a16:creationId xmlns:a16="http://schemas.microsoft.com/office/drawing/2014/main" id="{57D61AED-D867-BA67-75F0-A4028EF03713}"/>
              </a:ext>
            </a:extLst>
          </p:cNvPr>
          <p:cNvSpPr>
            <a:spLocks noGrp="1"/>
          </p:cNvSpPr>
          <p:nvPr>
            <p:ph type="ftr" sz="quarter" idx="11"/>
          </p:nvPr>
        </p:nvSpPr>
        <p:spPr/>
        <p:txBody>
          <a:bodyPr/>
          <a:lstStyle>
            <a:lvl1pPr>
              <a:defRPr/>
            </a:lvl1pPr>
          </a:lstStyle>
          <a:p>
            <a:endParaRPr lang="de-AT" altLang="en-DE"/>
          </a:p>
        </p:txBody>
      </p:sp>
      <p:sp>
        <p:nvSpPr>
          <p:cNvPr id="7" name="Slide Number Placeholder 6">
            <a:extLst>
              <a:ext uri="{FF2B5EF4-FFF2-40B4-BE49-F238E27FC236}">
                <a16:creationId xmlns:a16="http://schemas.microsoft.com/office/drawing/2014/main" id="{B94AC422-8DC5-E048-BFE7-37C3FFE1D141}"/>
              </a:ext>
            </a:extLst>
          </p:cNvPr>
          <p:cNvSpPr>
            <a:spLocks noGrp="1"/>
          </p:cNvSpPr>
          <p:nvPr>
            <p:ph type="sldNum" sz="quarter" idx="12"/>
          </p:nvPr>
        </p:nvSpPr>
        <p:spPr/>
        <p:txBody>
          <a:bodyPr/>
          <a:lstStyle>
            <a:lvl1pPr>
              <a:defRPr/>
            </a:lvl1pPr>
          </a:lstStyle>
          <a:p>
            <a:fld id="{AD3C442E-20A6-5A4F-91C2-26834CD154AA}" type="slidenum">
              <a:rPr lang="de-AT" altLang="en-DE"/>
              <a:pPr/>
              <a:t>‹#›</a:t>
            </a:fld>
            <a:endParaRPr lang="de-AT" altLang="en-DE"/>
          </a:p>
        </p:txBody>
      </p:sp>
    </p:spTree>
    <p:extLst>
      <p:ext uri="{BB962C8B-B14F-4D97-AF65-F5344CB8AC3E}">
        <p14:creationId xmlns:p14="http://schemas.microsoft.com/office/powerpoint/2010/main" val="430973541"/>
      </p:ext>
    </p:extLst>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C086-A4A7-CEB1-0BFF-5BC0D63EF8DF}"/>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C664D3B6-F52F-4E89-C013-97678A60A3C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3DFA6A2E-ECD6-F303-0AAC-E6AED5403F2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57FA4A-B90F-7836-0E08-DA5F43C3B6A3}"/>
              </a:ext>
            </a:extLst>
          </p:cNvPr>
          <p:cNvSpPr>
            <a:spLocks noGrp="1"/>
          </p:cNvSpPr>
          <p:nvPr>
            <p:ph type="dt" sz="half" idx="10"/>
          </p:nvPr>
        </p:nvSpPr>
        <p:spPr/>
        <p:txBody>
          <a:bodyPr/>
          <a:lstStyle>
            <a:lvl1pPr>
              <a:defRPr/>
            </a:lvl1pPr>
          </a:lstStyle>
          <a:p>
            <a:endParaRPr lang="de-AT" altLang="en-DE"/>
          </a:p>
        </p:txBody>
      </p:sp>
      <p:sp>
        <p:nvSpPr>
          <p:cNvPr id="6" name="Footer Placeholder 5">
            <a:extLst>
              <a:ext uri="{FF2B5EF4-FFF2-40B4-BE49-F238E27FC236}">
                <a16:creationId xmlns:a16="http://schemas.microsoft.com/office/drawing/2014/main" id="{AA821EA8-BA79-111A-14C5-31EE8C3E5CAB}"/>
              </a:ext>
            </a:extLst>
          </p:cNvPr>
          <p:cNvSpPr>
            <a:spLocks noGrp="1"/>
          </p:cNvSpPr>
          <p:nvPr>
            <p:ph type="ftr" sz="quarter" idx="11"/>
          </p:nvPr>
        </p:nvSpPr>
        <p:spPr/>
        <p:txBody>
          <a:bodyPr/>
          <a:lstStyle>
            <a:lvl1pPr>
              <a:defRPr/>
            </a:lvl1pPr>
          </a:lstStyle>
          <a:p>
            <a:endParaRPr lang="de-AT" altLang="en-DE"/>
          </a:p>
        </p:txBody>
      </p:sp>
      <p:sp>
        <p:nvSpPr>
          <p:cNvPr id="7" name="Slide Number Placeholder 6">
            <a:extLst>
              <a:ext uri="{FF2B5EF4-FFF2-40B4-BE49-F238E27FC236}">
                <a16:creationId xmlns:a16="http://schemas.microsoft.com/office/drawing/2014/main" id="{5C1F0C80-1D9D-0211-24D8-DDAA0982B4F5}"/>
              </a:ext>
            </a:extLst>
          </p:cNvPr>
          <p:cNvSpPr>
            <a:spLocks noGrp="1"/>
          </p:cNvSpPr>
          <p:nvPr>
            <p:ph type="sldNum" sz="quarter" idx="12"/>
          </p:nvPr>
        </p:nvSpPr>
        <p:spPr/>
        <p:txBody>
          <a:bodyPr/>
          <a:lstStyle>
            <a:lvl1pPr>
              <a:defRPr/>
            </a:lvl1pPr>
          </a:lstStyle>
          <a:p>
            <a:fld id="{664A37DC-EA17-4B4F-9176-9473F2EBCD92}" type="slidenum">
              <a:rPr lang="de-AT" altLang="en-DE"/>
              <a:pPr/>
              <a:t>‹#›</a:t>
            </a:fld>
            <a:endParaRPr lang="de-AT" altLang="en-DE"/>
          </a:p>
        </p:txBody>
      </p:sp>
    </p:spTree>
    <p:extLst>
      <p:ext uri="{BB962C8B-B14F-4D97-AF65-F5344CB8AC3E}">
        <p14:creationId xmlns:p14="http://schemas.microsoft.com/office/powerpoint/2010/main" val="1417551782"/>
      </p:ext>
    </p:extLst>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07954B-DFFE-B3F5-5880-DD7CC4D6C27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altLang="en-DE"/>
              <a:t>Klicken Sie, um das Titelformat zu bearbeiten</a:t>
            </a:r>
          </a:p>
        </p:txBody>
      </p:sp>
      <p:sp>
        <p:nvSpPr>
          <p:cNvPr id="1027" name="Rectangle 3">
            <a:extLst>
              <a:ext uri="{FF2B5EF4-FFF2-40B4-BE49-F238E27FC236}">
                <a16:creationId xmlns:a16="http://schemas.microsoft.com/office/drawing/2014/main" id="{B3BC2594-1FB8-F51B-CE71-EAED74FE302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en-DE"/>
              <a:t>Klicken Sie, um die Formate des Vorlagentextes zu bearbeiten</a:t>
            </a:r>
          </a:p>
          <a:p>
            <a:pPr lvl="1"/>
            <a:r>
              <a:rPr lang="de-AT" altLang="en-DE"/>
              <a:t>Zweite Ebene</a:t>
            </a:r>
          </a:p>
          <a:p>
            <a:pPr lvl="2"/>
            <a:r>
              <a:rPr lang="de-AT" altLang="en-DE"/>
              <a:t>Dritte Ebene</a:t>
            </a:r>
          </a:p>
          <a:p>
            <a:pPr lvl="3"/>
            <a:r>
              <a:rPr lang="de-AT" altLang="en-DE"/>
              <a:t>Vierte Ebene</a:t>
            </a:r>
          </a:p>
          <a:p>
            <a:pPr lvl="4"/>
            <a:r>
              <a:rPr lang="de-AT" altLang="en-DE"/>
              <a:t>Fünfte Ebene</a:t>
            </a:r>
          </a:p>
        </p:txBody>
      </p:sp>
      <p:sp>
        <p:nvSpPr>
          <p:cNvPr id="1028" name="Rectangle 4">
            <a:extLst>
              <a:ext uri="{FF2B5EF4-FFF2-40B4-BE49-F238E27FC236}">
                <a16:creationId xmlns:a16="http://schemas.microsoft.com/office/drawing/2014/main" id="{CA097434-9EE5-A294-3479-FA3844413A6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AT" altLang="en-DE"/>
          </a:p>
        </p:txBody>
      </p:sp>
      <p:sp>
        <p:nvSpPr>
          <p:cNvPr id="1029" name="Rectangle 5">
            <a:extLst>
              <a:ext uri="{FF2B5EF4-FFF2-40B4-BE49-F238E27FC236}">
                <a16:creationId xmlns:a16="http://schemas.microsoft.com/office/drawing/2014/main" id="{6DF18F12-9ACB-B05F-B9DD-0D482F20722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AT" altLang="en-DE"/>
          </a:p>
        </p:txBody>
      </p:sp>
      <p:sp>
        <p:nvSpPr>
          <p:cNvPr id="1030" name="Rectangle 6">
            <a:extLst>
              <a:ext uri="{FF2B5EF4-FFF2-40B4-BE49-F238E27FC236}">
                <a16:creationId xmlns:a16="http://schemas.microsoft.com/office/drawing/2014/main" id="{2358CD37-A0F4-5D3B-4914-185FD2088E8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E2922B-2B9A-4947-BC42-EBC1F8176D85}" type="slidenum">
              <a:rPr lang="de-AT" altLang="en-DE"/>
              <a:pPr/>
              <a:t>‹#›</a:t>
            </a:fld>
            <a:endParaRPr lang="de-AT" altLang="en-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r"/>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7E64EB85-9F34-12EA-1F32-B830121DD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70650"/>
          </a:xfrm>
          <a:prstGeom prst="rect">
            <a:avLst/>
          </a:prstGeom>
          <a:noFill/>
          <a:extLst>
            <a:ext uri="{909E8E84-426E-40DD-AFC4-6F175D3DCCD1}">
              <a14:hiddenFill xmlns:a14="http://schemas.microsoft.com/office/drawing/2010/main">
                <a:solidFill>
                  <a:srgbClr val="FFFFFF"/>
                </a:solidFill>
              </a14:hiddenFill>
            </a:ext>
          </a:extLst>
        </p:spPr>
      </p:pic>
      <p:sp>
        <p:nvSpPr>
          <p:cNvPr id="2050" name="Text Box 2">
            <a:extLst>
              <a:ext uri="{FF2B5EF4-FFF2-40B4-BE49-F238E27FC236}">
                <a16:creationId xmlns:a16="http://schemas.microsoft.com/office/drawing/2014/main" id="{1C3544A3-6D7A-4C39-1C68-BBA71A5E91BC}"/>
              </a:ext>
            </a:extLst>
          </p:cNvPr>
          <p:cNvSpPr txBox="1">
            <a:spLocks noChangeArrowheads="1"/>
          </p:cNvSpPr>
          <p:nvPr/>
        </p:nvSpPr>
        <p:spPr bwMode="auto">
          <a:xfrm>
            <a:off x="1143000" y="228600"/>
            <a:ext cx="7086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4000" b="1">
                <a:solidFill>
                  <a:srgbClr val="FF3737"/>
                </a:solidFill>
                <a:effectLst>
                  <a:outerShdw blurRad="38100" dist="38100" dir="2700000" algn="tl">
                    <a:srgbClr val="000000"/>
                  </a:outerShdw>
                </a:effectLst>
                <a:latin typeface="Arial" panose="020B0604020202020204" pitchFamily="34" charset="0"/>
              </a:rPr>
              <a:t>Sieben Schritte zu einem                   neuen Leben</a:t>
            </a:r>
            <a:endParaRPr lang="de-AT" altLang="en-DE" sz="4000" b="1">
              <a:solidFill>
                <a:srgbClr val="FF3737"/>
              </a:solidFill>
              <a:effectLst>
                <a:outerShdw blurRad="38100" dist="38100" dir="2700000" algn="tl">
                  <a:srgbClr val="000000"/>
                </a:outerShdw>
              </a:effectLst>
              <a:latin typeface="Arial" panose="020B0604020202020204" pitchFamily="34" charset="0"/>
            </a:endParaRPr>
          </a:p>
        </p:txBody>
      </p:sp>
      <p:sp>
        <p:nvSpPr>
          <p:cNvPr id="2051" name="Text Box 3">
            <a:extLst>
              <a:ext uri="{FF2B5EF4-FFF2-40B4-BE49-F238E27FC236}">
                <a16:creationId xmlns:a16="http://schemas.microsoft.com/office/drawing/2014/main" id="{1A6B0DEC-97EA-F66D-83E9-54803519058D}"/>
              </a:ext>
            </a:extLst>
          </p:cNvPr>
          <p:cNvSpPr txBox="1">
            <a:spLocks noChangeArrowheads="1"/>
          </p:cNvSpPr>
          <p:nvPr/>
        </p:nvSpPr>
        <p:spPr bwMode="auto">
          <a:xfrm>
            <a:off x="0" y="838200"/>
            <a:ext cx="2057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effectLst>
                  <a:outerShdw blurRad="38100" dist="38100" dir="2700000" algn="tl">
                    <a:srgbClr val="FFFFFF"/>
                  </a:outerShdw>
                </a:effectLst>
                <a:latin typeface="Tahoma" panose="020B0604030504040204" pitchFamily="34" charset="0"/>
              </a:rPr>
              <a:t>Ebenso wie es physikalische Grundgesetze gibt, die uns beeinflussen, wie z.B. die Schwerkraft, </a:t>
            </a:r>
            <a:endParaRPr lang="de-AT" altLang="en-DE" sz="2000" b="1">
              <a:effectLst>
                <a:outerShdw blurRad="38100" dist="38100" dir="2700000" algn="tl">
                  <a:srgbClr val="FFFFFF"/>
                </a:outerShdw>
              </a:effectLst>
              <a:latin typeface="Tahoma" panose="020B0604030504040204" pitchFamily="34" charset="0"/>
            </a:endParaRPr>
          </a:p>
        </p:txBody>
      </p:sp>
      <p:sp>
        <p:nvSpPr>
          <p:cNvPr id="2052" name="Text Box 4">
            <a:extLst>
              <a:ext uri="{FF2B5EF4-FFF2-40B4-BE49-F238E27FC236}">
                <a16:creationId xmlns:a16="http://schemas.microsoft.com/office/drawing/2014/main" id="{22DA6FF1-A067-17BF-CBC6-4540A666099F}"/>
              </a:ext>
            </a:extLst>
          </p:cNvPr>
          <p:cNvSpPr txBox="1">
            <a:spLocks noChangeArrowheads="1"/>
          </p:cNvSpPr>
          <p:nvPr/>
        </p:nvSpPr>
        <p:spPr bwMode="auto">
          <a:xfrm>
            <a:off x="1371600" y="3962400"/>
            <a:ext cx="2057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solidFill>
                  <a:schemeClr val="bg1"/>
                </a:solidFill>
                <a:effectLst>
                  <a:outerShdw blurRad="38100" dist="38100" dir="2700000" algn="tl">
                    <a:srgbClr val="000000"/>
                  </a:outerShdw>
                </a:effectLst>
                <a:latin typeface="Tahoma" panose="020B0604030504040204" pitchFamily="34" charset="0"/>
              </a:rPr>
              <a:t>so gibt es auch geistliche Grundgesetze.</a:t>
            </a:r>
            <a:endParaRPr lang="de-AT" altLang="en-DE" sz="2000" b="1">
              <a:solidFill>
                <a:schemeClr val="bg1"/>
              </a:solidFill>
              <a:effectLst>
                <a:outerShdw blurRad="38100" dist="38100" dir="2700000" algn="tl">
                  <a:srgbClr val="000000"/>
                </a:outerShdw>
              </a:effectLst>
              <a:latin typeface="Tahoma" panose="020B0604030504040204" pitchFamily="34" charset="0"/>
            </a:endParaRPr>
          </a:p>
        </p:txBody>
      </p:sp>
      <p:sp>
        <p:nvSpPr>
          <p:cNvPr id="2053" name="Text Box 5">
            <a:extLst>
              <a:ext uri="{FF2B5EF4-FFF2-40B4-BE49-F238E27FC236}">
                <a16:creationId xmlns:a16="http://schemas.microsoft.com/office/drawing/2014/main" id="{9C32527E-2690-DB37-95A8-1D25CB5B3890}"/>
              </a:ext>
            </a:extLst>
          </p:cNvPr>
          <p:cNvSpPr txBox="1">
            <a:spLocks noChangeArrowheads="1"/>
          </p:cNvSpPr>
          <p:nvPr/>
        </p:nvSpPr>
        <p:spPr bwMode="auto">
          <a:xfrm>
            <a:off x="3505200" y="2590800"/>
            <a:ext cx="510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DE" sz="2000" b="1">
                <a:effectLst>
                  <a:outerShdw blurRad="38100" dist="38100" dir="2700000" algn="tl">
                    <a:srgbClr val="FFFFFF"/>
                  </a:outerShdw>
                </a:effectLst>
                <a:latin typeface="Tahoma" panose="020B0604030504040204" pitchFamily="34" charset="0"/>
              </a:rPr>
              <a:t>Diese geistlichen Gesetze </a:t>
            </a:r>
          </a:p>
          <a:p>
            <a:pPr algn="ctr"/>
            <a:r>
              <a:rPr lang="de-DE" altLang="en-DE" sz="2000" b="1">
                <a:effectLst>
                  <a:outerShdw blurRad="38100" dist="38100" dir="2700000" algn="tl">
                    <a:srgbClr val="FFFFFF"/>
                  </a:outerShdw>
                </a:effectLst>
                <a:latin typeface="Tahoma" panose="020B0604030504040204" pitchFamily="34" charset="0"/>
              </a:rPr>
              <a:t>oder Schritte zu einem neuen </a:t>
            </a:r>
          </a:p>
          <a:p>
            <a:pPr algn="ctr"/>
            <a:r>
              <a:rPr lang="de-DE" altLang="en-DE" sz="2000" b="1">
                <a:effectLst>
                  <a:outerShdw blurRad="38100" dist="38100" dir="2700000" algn="tl">
                    <a:srgbClr val="FFFFFF"/>
                  </a:outerShdw>
                </a:effectLst>
                <a:latin typeface="Tahoma" panose="020B0604030504040204" pitchFamily="34" charset="0"/>
              </a:rPr>
              <a:t>Leben sollen hier erklärt werden.</a:t>
            </a:r>
            <a:endParaRPr lang="de-AT" altLang="en-DE" sz="2000" b="1">
              <a:effectLst>
                <a:outerShdw blurRad="38100" dist="38100" dir="2700000" algn="tl">
                  <a:srgbClr val="FFFFFF"/>
                </a:outerShdw>
              </a:effectLst>
              <a:latin typeface="Tahoma" panose="020B0604030504040204" pitchFamily="34" charset="0"/>
            </a:endParaRPr>
          </a:p>
        </p:txBody>
      </p:sp>
    </p:spTree>
  </p:cSld>
  <p:clrMapOvr>
    <a:masterClrMapping/>
  </p:clrMapOvr>
  <p:transition spd="slow">
    <p:pull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bg1"/>
            </a:gs>
            <a:gs pos="100000">
              <a:schemeClr val="tx1"/>
            </a:gs>
          </a:gsLst>
          <a:lin ang="5400000" scaled="1"/>
        </a:gradFill>
        <a:effectLst/>
      </p:bgPr>
    </p:bg>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F7011B0D-253C-CB14-E313-787AA3701F1D}"/>
              </a:ext>
            </a:extLst>
          </p:cNvPr>
          <p:cNvSpPr txBox="1">
            <a:spLocks noChangeArrowheads="1"/>
          </p:cNvSpPr>
          <p:nvPr/>
        </p:nvSpPr>
        <p:spPr bwMode="auto">
          <a:xfrm>
            <a:off x="609600" y="304800"/>
            <a:ext cx="1658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a:solidFill>
                  <a:schemeClr val="bg1"/>
                </a:solidFill>
                <a:effectLst>
                  <a:outerShdw blurRad="38100" dist="38100" dir="2700000" algn="tl">
                    <a:srgbClr val="C0C0C0"/>
                  </a:outerShdw>
                </a:effectLst>
                <a:latin typeface="Tahoma" panose="020B0604030504040204" pitchFamily="34" charset="0"/>
              </a:rPr>
              <a:t>5. Schritt</a:t>
            </a:r>
            <a:endParaRPr lang="de-AT" altLang="en-DE" sz="2800">
              <a:solidFill>
                <a:schemeClr val="bg1"/>
              </a:solidFill>
              <a:effectLst>
                <a:outerShdw blurRad="38100" dist="38100" dir="2700000" algn="tl">
                  <a:srgbClr val="C0C0C0"/>
                </a:outerShdw>
              </a:effectLst>
              <a:latin typeface="Tahoma" panose="020B0604030504040204" pitchFamily="34" charset="0"/>
            </a:endParaRPr>
          </a:p>
        </p:txBody>
      </p:sp>
      <p:sp>
        <p:nvSpPr>
          <p:cNvPr id="10243" name="Text Box 3">
            <a:extLst>
              <a:ext uri="{FF2B5EF4-FFF2-40B4-BE49-F238E27FC236}">
                <a16:creationId xmlns:a16="http://schemas.microsoft.com/office/drawing/2014/main" id="{758ECFB9-B905-8EE7-C543-967718A376C4}"/>
              </a:ext>
            </a:extLst>
          </p:cNvPr>
          <p:cNvSpPr txBox="1">
            <a:spLocks noChangeArrowheads="1"/>
          </p:cNvSpPr>
          <p:nvPr/>
        </p:nvSpPr>
        <p:spPr bwMode="auto">
          <a:xfrm>
            <a:off x="609600" y="8382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rgbClr val="DDDDDD"/>
                </a:solidFill>
                <a:effectLst>
                  <a:outerShdw blurRad="38100" dist="38100" dir="2700000" algn="tl">
                    <a:srgbClr val="C0C0C0"/>
                  </a:outerShdw>
                </a:effectLst>
                <a:latin typeface="Tahoma" panose="020B0604030504040204" pitchFamily="34" charset="0"/>
              </a:rPr>
              <a:t>JESUS Christus </a:t>
            </a:r>
            <a:r>
              <a:rPr lang="de-DE" altLang="en-DE">
                <a:solidFill>
                  <a:srgbClr val="B00000"/>
                </a:solidFill>
                <a:effectLst>
                  <a:outerShdw blurRad="38100" dist="38100" dir="2700000" algn="tl">
                    <a:srgbClr val="C0C0C0"/>
                  </a:outerShdw>
                </a:effectLst>
                <a:latin typeface="Tahoma" panose="020B0604030504040204" pitchFamily="34" charset="0"/>
              </a:rPr>
              <a:t>starb</a:t>
            </a:r>
            <a:r>
              <a:rPr lang="de-DE" altLang="en-DE">
                <a:solidFill>
                  <a:srgbClr val="DDDDDD"/>
                </a:solidFill>
                <a:effectLst>
                  <a:outerShdw blurRad="38100" dist="38100" dir="2700000" algn="tl">
                    <a:srgbClr val="C0C0C0"/>
                  </a:outerShdw>
                </a:effectLst>
                <a:latin typeface="Tahoma" panose="020B0604030504040204" pitchFamily="34" charset="0"/>
              </a:rPr>
              <a:t> und wurde </a:t>
            </a:r>
            <a:r>
              <a:rPr lang="de-DE" altLang="en-DE">
                <a:solidFill>
                  <a:srgbClr val="00CCFF"/>
                </a:solidFill>
                <a:effectLst>
                  <a:outerShdw blurRad="38100" dist="38100" dir="2700000" algn="tl">
                    <a:srgbClr val="C0C0C0"/>
                  </a:outerShdw>
                </a:effectLst>
                <a:latin typeface="Tahoma" panose="020B0604030504040204" pitchFamily="34" charset="0"/>
              </a:rPr>
              <a:t>begraben</a:t>
            </a:r>
            <a:r>
              <a:rPr lang="de-DE" altLang="en-DE">
                <a:solidFill>
                  <a:srgbClr val="DDDDDD"/>
                </a:solidFill>
                <a:effectLst>
                  <a:outerShdw blurRad="38100" dist="38100" dir="2700000" algn="tl">
                    <a:srgbClr val="C0C0C0"/>
                  </a:outerShdw>
                </a:effectLst>
                <a:latin typeface="Tahoma" panose="020B0604030504040204" pitchFamily="34" charset="0"/>
              </a:rPr>
              <a:t>.</a:t>
            </a:r>
            <a:endParaRPr lang="de-AT" altLang="en-DE">
              <a:solidFill>
                <a:srgbClr val="DDDDDD"/>
              </a:solidFill>
              <a:effectLst>
                <a:outerShdw blurRad="38100" dist="38100" dir="2700000" algn="tl">
                  <a:srgbClr val="C0C0C0"/>
                </a:outerShdw>
              </a:effectLst>
              <a:latin typeface="Tahoma" panose="020B0604030504040204" pitchFamily="34" charset="0"/>
            </a:endParaRPr>
          </a:p>
        </p:txBody>
      </p:sp>
      <p:sp>
        <p:nvSpPr>
          <p:cNvPr id="10244" name="Text Box 4">
            <a:extLst>
              <a:ext uri="{FF2B5EF4-FFF2-40B4-BE49-F238E27FC236}">
                <a16:creationId xmlns:a16="http://schemas.microsoft.com/office/drawing/2014/main" id="{4D588D87-7676-04C1-24C6-42BD24E0A4EC}"/>
              </a:ext>
            </a:extLst>
          </p:cNvPr>
          <p:cNvSpPr txBox="1">
            <a:spLocks noChangeArrowheads="1"/>
          </p:cNvSpPr>
          <p:nvPr/>
        </p:nvSpPr>
        <p:spPr bwMode="auto">
          <a:xfrm>
            <a:off x="609600" y="13716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rgbClr val="333333"/>
                </a:solidFill>
                <a:effectLst>
                  <a:outerShdw blurRad="38100" dist="38100" dir="2700000" algn="tl">
                    <a:srgbClr val="C0C0C0"/>
                  </a:outerShdw>
                </a:effectLst>
                <a:latin typeface="Tahoma" panose="020B0604030504040204" pitchFamily="34" charset="0"/>
              </a:rPr>
              <a:t>Nach der Buße sind wir </a:t>
            </a:r>
            <a:r>
              <a:rPr lang="de-DE" altLang="en-DE">
                <a:solidFill>
                  <a:srgbClr val="B00000"/>
                </a:solidFill>
                <a:effectLst>
                  <a:outerShdw blurRad="38100" dist="38100" dir="2700000" algn="tl">
                    <a:srgbClr val="C0C0C0"/>
                  </a:outerShdw>
                </a:effectLst>
                <a:latin typeface="Tahoma" panose="020B0604030504040204" pitchFamily="34" charset="0"/>
              </a:rPr>
              <a:t>unseren Sünden abgestorben</a:t>
            </a:r>
            <a:r>
              <a:rPr lang="de-DE" altLang="en-DE">
                <a:solidFill>
                  <a:srgbClr val="333333"/>
                </a:solidFill>
                <a:effectLst>
                  <a:outerShdw blurRad="38100" dist="38100" dir="2700000" algn="tl">
                    <a:srgbClr val="C0C0C0"/>
                  </a:outerShdw>
                </a:effectLst>
                <a:latin typeface="Tahoma" panose="020B0604030504040204" pitchFamily="34" charset="0"/>
              </a:rPr>
              <a:t>.</a:t>
            </a:r>
            <a:endParaRPr lang="de-AT" altLang="en-DE">
              <a:solidFill>
                <a:srgbClr val="333333"/>
              </a:solidFill>
              <a:effectLst>
                <a:outerShdw blurRad="38100" dist="38100" dir="2700000" algn="tl">
                  <a:srgbClr val="C0C0C0"/>
                </a:outerShdw>
              </a:effectLst>
              <a:latin typeface="Tahoma" panose="020B0604030504040204" pitchFamily="34" charset="0"/>
            </a:endParaRPr>
          </a:p>
        </p:txBody>
      </p:sp>
      <p:sp>
        <p:nvSpPr>
          <p:cNvPr id="10245" name="Text Box 5">
            <a:extLst>
              <a:ext uri="{FF2B5EF4-FFF2-40B4-BE49-F238E27FC236}">
                <a16:creationId xmlns:a16="http://schemas.microsoft.com/office/drawing/2014/main" id="{3753C137-5B70-F7E8-C7DF-1037145B028E}"/>
              </a:ext>
            </a:extLst>
          </p:cNvPr>
          <p:cNvSpPr txBox="1">
            <a:spLocks noChangeArrowheads="1"/>
          </p:cNvSpPr>
          <p:nvPr/>
        </p:nvSpPr>
        <p:spPr bwMode="auto">
          <a:xfrm>
            <a:off x="609600" y="1905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latin typeface="Tahoma" panose="020B0604030504040204" pitchFamily="34" charset="0"/>
              </a:rPr>
              <a:t>Nun müssen wir auch </a:t>
            </a:r>
            <a:r>
              <a:rPr lang="de-DE" altLang="en-DE">
                <a:solidFill>
                  <a:srgbClr val="00A2C8"/>
                </a:solidFill>
                <a:latin typeface="Tahoma" panose="020B0604030504040204" pitchFamily="34" charset="0"/>
              </a:rPr>
              <a:t>in der Wassertaufe begraben</a:t>
            </a:r>
            <a:r>
              <a:rPr lang="de-DE" altLang="en-DE">
                <a:latin typeface="Tahoma" panose="020B0604030504040204" pitchFamily="34" charset="0"/>
              </a:rPr>
              <a:t> werden.</a:t>
            </a:r>
            <a:endParaRPr lang="de-AT" altLang="en-DE">
              <a:latin typeface="Tahoma" panose="020B0604030504040204" pitchFamily="34" charset="0"/>
            </a:endParaRPr>
          </a:p>
        </p:txBody>
      </p:sp>
      <p:sp>
        <p:nvSpPr>
          <p:cNvPr id="10246" name="Text Box 6">
            <a:extLst>
              <a:ext uri="{FF2B5EF4-FFF2-40B4-BE49-F238E27FC236}">
                <a16:creationId xmlns:a16="http://schemas.microsoft.com/office/drawing/2014/main" id="{17DA14B6-E34E-A04B-E92A-EB027C315FD2}"/>
              </a:ext>
            </a:extLst>
          </p:cNvPr>
          <p:cNvSpPr txBox="1">
            <a:spLocks noChangeArrowheads="1"/>
          </p:cNvSpPr>
          <p:nvPr/>
        </p:nvSpPr>
        <p:spPr bwMode="auto">
          <a:xfrm>
            <a:off x="1752600" y="27432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3600" b="1">
                <a:solidFill>
                  <a:srgbClr val="0066CC"/>
                </a:solidFill>
                <a:effectLst>
                  <a:outerShdw blurRad="38100" dist="38100" dir="2700000" algn="tl">
                    <a:srgbClr val="C0C0C0"/>
                  </a:outerShdw>
                </a:effectLst>
                <a:latin typeface="Tahoma" panose="020B0604030504040204" pitchFamily="34" charset="0"/>
              </a:rPr>
              <a:t>In JESUS Christus getauft</a:t>
            </a:r>
            <a:endParaRPr lang="de-AT" altLang="en-DE" sz="3600" b="1">
              <a:solidFill>
                <a:srgbClr val="0066CC"/>
              </a:solidFill>
              <a:effectLst>
                <a:outerShdw blurRad="38100" dist="38100" dir="2700000" algn="tl">
                  <a:srgbClr val="C0C0C0"/>
                </a:outerShdw>
              </a:effectLst>
              <a:latin typeface="Tahoma" panose="020B0604030504040204" pitchFamily="34" charset="0"/>
            </a:endParaRPr>
          </a:p>
        </p:txBody>
      </p:sp>
      <p:sp>
        <p:nvSpPr>
          <p:cNvPr id="10247" name="Text Box 7">
            <a:extLst>
              <a:ext uri="{FF2B5EF4-FFF2-40B4-BE49-F238E27FC236}">
                <a16:creationId xmlns:a16="http://schemas.microsoft.com/office/drawing/2014/main" id="{524C1C42-D196-CE5D-CB4F-C90DF099590D}"/>
              </a:ext>
            </a:extLst>
          </p:cNvPr>
          <p:cNvSpPr txBox="1">
            <a:spLocks noChangeArrowheads="1"/>
          </p:cNvSpPr>
          <p:nvPr/>
        </p:nvSpPr>
        <p:spPr bwMode="auto">
          <a:xfrm>
            <a:off x="0" y="3429000"/>
            <a:ext cx="917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a:effectLst>
                  <a:outerShdw blurRad="38100" dist="38100" dir="2700000" algn="tl">
                    <a:srgbClr val="C0C0C0"/>
                  </a:outerShdw>
                </a:effectLst>
                <a:latin typeface="Tahoma" panose="020B0604030504040204" pitchFamily="34" charset="0"/>
              </a:rPr>
              <a:t>Wenn man Buße getan hat, muss man auch in JESUS Christus getauft werden.</a:t>
            </a:r>
            <a:endParaRPr lang="de-AT" altLang="en-DE" sz="2000">
              <a:effectLst>
                <a:outerShdw blurRad="38100" dist="38100" dir="2700000" algn="tl">
                  <a:srgbClr val="C0C0C0"/>
                </a:outerShdw>
              </a:effectLst>
              <a:latin typeface="Tahoma" panose="020B0604030504040204" pitchFamily="34" charset="0"/>
            </a:endParaRPr>
          </a:p>
        </p:txBody>
      </p:sp>
      <p:sp>
        <p:nvSpPr>
          <p:cNvPr id="10248" name="Text Box 8">
            <a:extLst>
              <a:ext uri="{FF2B5EF4-FFF2-40B4-BE49-F238E27FC236}">
                <a16:creationId xmlns:a16="http://schemas.microsoft.com/office/drawing/2014/main" id="{2809118C-5645-BE66-9FA0-6E1A260DEE01}"/>
              </a:ext>
            </a:extLst>
          </p:cNvPr>
          <p:cNvSpPr txBox="1">
            <a:spLocks noChangeArrowheads="1"/>
          </p:cNvSpPr>
          <p:nvPr/>
        </p:nvSpPr>
        <p:spPr bwMode="auto">
          <a:xfrm>
            <a:off x="395288" y="4437063"/>
            <a:ext cx="8382000"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AT" altLang="en-DE" sz="1600" b="1">
                <a:latin typeface="Arial" panose="020B0604020202020204" pitchFamily="34" charset="0"/>
              </a:rPr>
              <a:t>Wisset ihr nicht, daß alle, die wir </a:t>
            </a:r>
            <a:r>
              <a:rPr lang="de-AT" altLang="en-DE" sz="1600" b="1">
                <a:solidFill>
                  <a:srgbClr val="0066CC"/>
                </a:solidFill>
                <a:latin typeface="Arial" panose="020B0604020202020204" pitchFamily="34" charset="0"/>
              </a:rPr>
              <a:t>in Jesus Christus getauft</a:t>
            </a:r>
            <a:r>
              <a:rPr lang="de-AT" altLang="en-DE" sz="1600" b="1">
                <a:latin typeface="Arial" panose="020B0604020202020204" pitchFamily="34" charset="0"/>
              </a:rPr>
              <a:t> sind, die sind </a:t>
            </a:r>
            <a:r>
              <a:rPr lang="de-AT" altLang="en-DE" sz="1600" b="1">
                <a:solidFill>
                  <a:srgbClr val="0066CC"/>
                </a:solidFill>
                <a:latin typeface="Arial" panose="020B0604020202020204" pitchFamily="34" charset="0"/>
              </a:rPr>
              <a:t>in seinen Tod getauft</a:t>
            </a:r>
            <a:r>
              <a:rPr lang="de-AT" altLang="en-DE" sz="1600" b="1">
                <a:latin typeface="Arial" panose="020B0604020202020204" pitchFamily="34" charset="0"/>
              </a:rPr>
              <a:t>? </a:t>
            </a:r>
            <a:r>
              <a:rPr lang="de-DE" altLang="en-DE" sz="1600" b="1">
                <a:latin typeface="Arial" panose="020B0604020202020204" pitchFamily="34" charset="0"/>
              </a:rPr>
              <a:t>S</a:t>
            </a:r>
            <a:r>
              <a:rPr lang="de-AT" altLang="en-DE" sz="1600" b="1">
                <a:latin typeface="Arial" panose="020B0604020202020204" pitchFamily="34" charset="0"/>
              </a:rPr>
              <a:t>o sind wir ja </a:t>
            </a:r>
            <a:r>
              <a:rPr lang="de-AT" altLang="en-DE" sz="1600" b="1">
                <a:solidFill>
                  <a:srgbClr val="0066CC"/>
                </a:solidFill>
                <a:latin typeface="Arial" panose="020B0604020202020204" pitchFamily="34" charset="0"/>
              </a:rPr>
              <a:t>mit ihm begraben durch die Taufe in den Tod</a:t>
            </a:r>
            <a:r>
              <a:rPr lang="de-AT" altLang="en-DE" sz="1600" b="1">
                <a:latin typeface="Arial" panose="020B0604020202020204" pitchFamily="34" charset="0"/>
              </a:rPr>
              <a:t>, auf dass, </a:t>
            </a:r>
            <a:r>
              <a:rPr lang="de-AT" altLang="en-DE" sz="1600" b="1">
                <a:solidFill>
                  <a:srgbClr val="333333"/>
                </a:solidFill>
                <a:latin typeface="Arial" panose="020B0604020202020204" pitchFamily="34" charset="0"/>
              </a:rPr>
              <a:t>gleichwie Christus ist auferweckt von den Toten durch die Herrlichkeit des Vaters,</a:t>
            </a:r>
            <a:r>
              <a:rPr lang="de-AT" altLang="en-DE" sz="1600" b="1">
                <a:solidFill>
                  <a:srgbClr val="5F5F5F"/>
                </a:solidFill>
                <a:latin typeface="Arial" panose="020B0604020202020204" pitchFamily="34" charset="0"/>
              </a:rPr>
              <a:t> </a:t>
            </a:r>
            <a:r>
              <a:rPr lang="de-AT" altLang="en-DE" sz="1600" b="1">
                <a:solidFill>
                  <a:srgbClr val="333333"/>
                </a:solidFill>
                <a:latin typeface="Arial" panose="020B0604020202020204" pitchFamily="34" charset="0"/>
              </a:rPr>
              <a:t>also sollen auch wir in einem neuen Leben wandeln. </a:t>
            </a:r>
            <a:r>
              <a:rPr lang="de-DE" altLang="en-DE" sz="1600" b="1">
                <a:solidFill>
                  <a:srgbClr val="333333"/>
                </a:solidFill>
                <a:latin typeface="Arial" panose="020B0604020202020204" pitchFamily="34" charset="0"/>
              </a:rPr>
              <a:t> </a:t>
            </a:r>
            <a:r>
              <a:rPr lang="de-AT" altLang="en-DE" sz="1600" b="1">
                <a:solidFill>
                  <a:srgbClr val="333333"/>
                </a:solidFill>
                <a:latin typeface="Arial" panose="020B0604020202020204" pitchFamily="34" charset="0"/>
              </a:rPr>
              <a:t>So wir aber samt ihm gepflanzt</a:t>
            </a:r>
            <a:r>
              <a:rPr lang="de-AT" altLang="en-DE" sz="1600" b="1">
                <a:solidFill>
                  <a:schemeClr val="bg1"/>
                </a:solidFill>
                <a:latin typeface="Arial" panose="020B0604020202020204" pitchFamily="34" charset="0"/>
              </a:rPr>
              <a:t> werden zu gleichem Tode, so werden wir auch seiner Auferstehung gleich sein, dieweil wir wissen, dass unser</a:t>
            </a:r>
            <a:r>
              <a:rPr lang="de-AT" altLang="en-DE" sz="1600" b="1">
                <a:latin typeface="Arial" panose="020B0604020202020204" pitchFamily="34" charset="0"/>
              </a:rPr>
              <a:t> </a:t>
            </a:r>
            <a:r>
              <a:rPr lang="de-AT" altLang="en-DE" sz="1600" b="1">
                <a:solidFill>
                  <a:schemeClr val="bg1"/>
                </a:solidFill>
                <a:latin typeface="Arial" panose="020B0604020202020204" pitchFamily="34" charset="0"/>
              </a:rPr>
              <a:t>alter Mensch samt ihm gekreuzigt ist, auf dass der sündliche Leib aufhöre, dass wir hinfort der Sünde nicht mehr dienen.</a:t>
            </a:r>
            <a:r>
              <a:rPr lang="de-AT" altLang="en-DE" sz="1800" b="1">
                <a:solidFill>
                  <a:schemeClr val="bg1"/>
                </a:solidFill>
                <a:latin typeface="Arial Narrow" panose="020B0604020202020204" pitchFamily="34" charset="0"/>
              </a:rPr>
              <a:t> </a:t>
            </a:r>
            <a:r>
              <a:rPr lang="de-DE" altLang="en-DE" sz="1800" b="1">
                <a:solidFill>
                  <a:schemeClr val="bg1"/>
                </a:solidFill>
                <a:latin typeface="Arial Narrow" panose="020B0604020202020204" pitchFamily="34" charset="0"/>
              </a:rPr>
              <a:t> </a:t>
            </a:r>
            <a:r>
              <a:rPr lang="de-DE" altLang="en-DE" sz="1200" i="1">
                <a:solidFill>
                  <a:schemeClr val="bg1"/>
                </a:solidFill>
                <a:latin typeface="Arial" panose="020B0604020202020204" pitchFamily="34" charset="0"/>
              </a:rPr>
              <a:t>Römer 6,3-6</a:t>
            </a:r>
            <a:endParaRPr lang="de-AT" altLang="en-DE" sz="1200" i="1">
              <a:solidFill>
                <a:schemeClr val="bg1"/>
              </a:solidFill>
              <a:latin typeface="Arial" panose="020B0604020202020204" pitchFamily="34" charset="0"/>
            </a:endParaRPr>
          </a:p>
        </p:txBody>
      </p:sp>
    </p:spTree>
  </p:cSld>
  <p:clrMapOvr>
    <a:masterClrMapping/>
  </p:clrMapOvr>
  <p:transition spd="slow">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a:extLst>
              <a:ext uri="{FF2B5EF4-FFF2-40B4-BE49-F238E27FC236}">
                <a16:creationId xmlns:a16="http://schemas.microsoft.com/office/drawing/2014/main" id="{3199789A-FBDE-770F-71FC-1BC356822084}"/>
              </a:ext>
            </a:extLst>
          </p:cNvPr>
          <p:cNvSpPr>
            <a:spLocks noGrp="1" noChangeAspect="1" noChangeArrowheads="1"/>
          </p:cNvSpPr>
          <p:nvPr/>
        </p:nvSpPr>
        <p:spPr bwMode="auto">
          <a:xfrm>
            <a:off x="0" y="-152400"/>
            <a:ext cx="9144000" cy="7010400"/>
          </a:xfrm>
          <a:prstGeom prst="rect">
            <a:avLst/>
          </a:prstGeom>
          <a:blipFill dpi="0" rotWithShape="1">
            <a:blip r:embed="rId2"/>
            <a:srcRect/>
            <a:stretch>
              <a:fillRect r="-2222"/>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DE"/>
          </a:p>
        </p:txBody>
      </p:sp>
      <p:sp>
        <p:nvSpPr>
          <p:cNvPr id="11266" name="Text Box 2">
            <a:extLst>
              <a:ext uri="{FF2B5EF4-FFF2-40B4-BE49-F238E27FC236}">
                <a16:creationId xmlns:a16="http://schemas.microsoft.com/office/drawing/2014/main" id="{2DFCFE4E-B3E2-76A0-433C-492535C1BBA0}"/>
              </a:ext>
            </a:extLst>
          </p:cNvPr>
          <p:cNvSpPr txBox="1">
            <a:spLocks noChangeArrowheads="1"/>
          </p:cNvSpPr>
          <p:nvPr/>
        </p:nvSpPr>
        <p:spPr bwMode="auto">
          <a:xfrm>
            <a:off x="914400" y="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effectLst>
                  <a:outerShdw blurRad="38100" dist="38100" dir="2700000" algn="tl">
                    <a:srgbClr val="C0C0C0"/>
                  </a:outerShdw>
                </a:effectLst>
                <a:latin typeface="Tahoma" panose="020B0604030504040204" pitchFamily="34" charset="0"/>
              </a:rPr>
              <a:t>Wie kann man in JESUS Christus getauft werden ?</a:t>
            </a:r>
            <a:r>
              <a:rPr lang="de-DE" altLang="en-DE" b="1">
                <a:effectLst>
                  <a:outerShdw blurRad="38100" dist="38100" dir="2700000" algn="tl">
                    <a:srgbClr val="C0C0C0"/>
                  </a:outerShdw>
                </a:effectLst>
                <a:latin typeface="Franklin Gothic Medium" panose="020B0603020102020204" pitchFamily="34" charset="0"/>
              </a:rPr>
              <a:t> </a:t>
            </a:r>
            <a:endParaRPr lang="de-AT" altLang="en-DE" b="1">
              <a:effectLst>
                <a:outerShdw blurRad="38100" dist="38100" dir="2700000" algn="tl">
                  <a:srgbClr val="C0C0C0"/>
                </a:outerShdw>
              </a:effectLst>
              <a:latin typeface="Franklin Gothic Medium" panose="020B0603020102020204" pitchFamily="34" charset="0"/>
            </a:endParaRPr>
          </a:p>
        </p:txBody>
      </p:sp>
      <p:sp>
        <p:nvSpPr>
          <p:cNvPr id="11267" name="Text Box 3">
            <a:extLst>
              <a:ext uri="{FF2B5EF4-FFF2-40B4-BE49-F238E27FC236}">
                <a16:creationId xmlns:a16="http://schemas.microsoft.com/office/drawing/2014/main" id="{DDEE961D-98B0-FCF8-76C1-0F82B57BDD9D}"/>
              </a:ext>
            </a:extLst>
          </p:cNvPr>
          <p:cNvSpPr txBox="1">
            <a:spLocks noChangeArrowheads="1"/>
          </p:cNvSpPr>
          <p:nvPr/>
        </p:nvSpPr>
        <p:spPr bwMode="auto">
          <a:xfrm>
            <a:off x="381000" y="46482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a:solidFill>
                  <a:schemeClr val="hlink"/>
                </a:solidFill>
                <a:effectLst>
                  <a:outerShdw blurRad="38100" dist="38100" dir="2700000" algn="tl">
                    <a:srgbClr val="C0C0C0"/>
                  </a:outerShdw>
                </a:effectLst>
                <a:latin typeface="Tahoma" panose="020B0604030504040204" pitchFamily="34" charset="0"/>
              </a:rPr>
              <a:t>Durch Untertauchen </a:t>
            </a:r>
            <a:r>
              <a:rPr lang="de-DE" altLang="en-DE" sz="2800" b="1">
                <a:solidFill>
                  <a:schemeClr val="bg1"/>
                </a:solidFill>
                <a:effectLst>
                  <a:outerShdw blurRad="38100" dist="38100" dir="2700000" algn="tl">
                    <a:srgbClr val="C0C0C0"/>
                  </a:outerShdw>
                </a:effectLst>
                <a:latin typeface="Tahoma" panose="020B0604030504040204" pitchFamily="34" charset="0"/>
              </a:rPr>
              <a:t>in den Namen</a:t>
            </a:r>
            <a:r>
              <a:rPr lang="de-DE" altLang="en-DE" sz="2800">
                <a:solidFill>
                  <a:schemeClr val="hlink"/>
                </a:solidFill>
                <a:effectLst>
                  <a:outerShdw blurRad="38100" dist="38100" dir="2700000" algn="tl">
                    <a:srgbClr val="C0C0C0"/>
                  </a:outerShdw>
                </a:effectLst>
                <a:latin typeface="Tahoma" panose="020B0604030504040204" pitchFamily="34" charset="0"/>
              </a:rPr>
              <a:t> JESUS Christus</a:t>
            </a:r>
            <a:endParaRPr lang="de-AT" altLang="en-DE" sz="2800">
              <a:solidFill>
                <a:schemeClr val="hlink"/>
              </a:solidFill>
              <a:effectLst>
                <a:outerShdw blurRad="38100" dist="38100" dir="2700000" algn="tl">
                  <a:srgbClr val="C0C0C0"/>
                </a:outerShdw>
              </a:effectLst>
              <a:latin typeface="Tahoma" panose="020B0604030504040204" pitchFamily="34" charset="0"/>
            </a:endParaRPr>
          </a:p>
        </p:txBody>
      </p:sp>
      <p:sp>
        <p:nvSpPr>
          <p:cNvPr id="11268" name="Text Box 4">
            <a:extLst>
              <a:ext uri="{FF2B5EF4-FFF2-40B4-BE49-F238E27FC236}">
                <a16:creationId xmlns:a16="http://schemas.microsoft.com/office/drawing/2014/main" id="{B3FC3F1B-A08D-A24D-762B-98E360DCFF17}"/>
              </a:ext>
            </a:extLst>
          </p:cNvPr>
          <p:cNvSpPr txBox="1">
            <a:spLocks noChangeArrowheads="1"/>
          </p:cNvSpPr>
          <p:nvPr/>
        </p:nvSpPr>
        <p:spPr bwMode="auto">
          <a:xfrm>
            <a:off x="152400" y="990600"/>
            <a:ext cx="28194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2000" b="1">
                <a:effectLst>
                  <a:outerShdw blurRad="38100" dist="38100" dir="2700000" algn="tl">
                    <a:srgbClr val="C0C0C0"/>
                  </a:outerShdw>
                </a:effectLst>
                <a:latin typeface="Verdana" panose="020B0604030504040204" pitchFamily="34" charset="0"/>
              </a:rPr>
              <a:t>Tut Buße und lasse sich ein jeglicher taufen </a:t>
            </a:r>
            <a:r>
              <a:rPr lang="de-AT" altLang="en-DE" sz="2000" b="1">
                <a:solidFill>
                  <a:srgbClr val="B00000"/>
                </a:solidFill>
                <a:effectLst>
                  <a:outerShdw blurRad="38100" dist="38100" dir="2700000" algn="tl">
                    <a:srgbClr val="C0C0C0"/>
                  </a:outerShdw>
                </a:effectLst>
                <a:latin typeface="Verdana" panose="020B0604030504040204" pitchFamily="34" charset="0"/>
              </a:rPr>
              <a:t>auf den Namen</a:t>
            </a:r>
            <a:r>
              <a:rPr lang="de-AT" altLang="en-DE" sz="2000" b="1">
                <a:effectLst>
                  <a:outerShdw blurRad="38100" dist="38100" dir="2700000" algn="tl">
                    <a:srgbClr val="C0C0C0"/>
                  </a:outerShdw>
                </a:effectLst>
                <a:latin typeface="Verdana" panose="020B0604030504040204" pitchFamily="34" charset="0"/>
              </a:rPr>
              <a:t> Jesu Christi zur Vergebung der Sünden, so werdet ihr empfangen die Gabe des Heiligen Geistes. </a:t>
            </a:r>
          </a:p>
          <a:p>
            <a:pPr>
              <a:spcBef>
                <a:spcPct val="50000"/>
              </a:spcBef>
            </a:pPr>
            <a:r>
              <a:rPr lang="de-DE" altLang="en-DE" sz="1200" i="1">
                <a:solidFill>
                  <a:schemeClr val="bg1"/>
                </a:solidFill>
                <a:latin typeface="Arial" panose="020B0604020202020204" pitchFamily="34" charset="0"/>
              </a:rPr>
              <a:t>Apostelgeschichte 2,38</a:t>
            </a:r>
            <a:endParaRPr lang="de-AT" altLang="en-DE" sz="1200" i="1">
              <a:solidFill>
                <a:schemeClr val="bg1"/>
              </a:solidFill>
              <a:latin typeface="Arial" panose="020B0604020202020204" pitchFamily="34" charset="0"/>
            </a:endParaRPr>
          </a:p>
        </p:txBody>
      </p:sp>
      <p:sp>
        <p:nvSpPr>
          <p:cNvPr id="11269" name="Text Box 5">
            <a:extLst>
              <a:ext uri="{FF2B5EF4-FFF2-40B4-BE49-F238E27FC236}">
                <a16:creationId xmlns:a16="http://schemas.microsoft.com/office/drawing/2014/main" id="{F4EB5529-12B6-AFE2-DF4F-9B3269EE4AC5}"/>
              </a:ext>
            </a:extLst>
          </p:cNvPr>
          <p:cNvSpPr txBox="1">
            <a:spLocks noChangeArrowheads="1"/>
          </p:cNvSpPr>
          <p:nvPr/>
        </p:nvSpPr>
        <p:spPr bwMode="auto">
          <a:xfrm>
            <a:off x="6553200" y="990600"/>
            <a:ext cx="2438400"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2000" b="1">
                <a:solidFill>
                  <a:schemeClr val="hlink"/>
                </a:solidFill>
                <a:latin typeface="Verdana" panose="020B0604030504040204" pitchFamily="34" charset="0"/>
              </a:rPr>
              <a:t>denn er </a:t>
            </a:r>
            <a:r>
              <a:rPr lang="de-DE" altLang="en-DE" sz="2000">
                <a:solidFill>
                  <a:schemeClr val="hlink"/>
                </a:solidFill>
                <a:latin typeface="Verdana" panose="020B0604030504040204" pitchFamily="34" charset="0"/>
              </a:rPr>
              <a:t>(der heilige Geist)</a:t>
            </a:r>
            <a:r>
              <a:rPr lang="de-DE" altLang="en-DE" sz="2000" b="1">
                <a:solidFill>
                  <a:schemeClr val="hlink"/>
                </a:solidFill>
                <a:latin typeface="Verdana" panose="020B0604030504040204" pitchFamily="34" charset="0"/>
              </a:rPr>
              <a:t> </a:t>
            </a:r>
            <a:r>
              <a:rPr lang="de-AT" altLang="en-DE" sz="2000" b="1">
                <a:solidFill>
                  <a:schemeClr val="hlink"/>
                </a:solidFill>
                <a:latin typeface="Verdana" panose="020B0604030504040204" pitchFamily="34" charset="0"/>
              </a:rPr>
              <a:t>war noch auf keinen </a:t>
            </a:r>
            <a:r>
              <a:rPr lang="de-DE" altLang="en-DE" sz="2000" b="1">
                <a:solidFill>
                  <a:schemeClr val="hlink"/>
                </a:solidFill>
                <a:latin typeface="Verdana" panose="020B0604030504040204" pitchFamily="34" charset="0"/>
              </a:rPr>
              <a:t> </a:t>
            </a:r>
            <a:r>
              <a:rPr lang="de-AT" altLang="en-DE" sz="2000" b="1">
                <a:solidFill>
                  <a:schemeClr val="hlink"/>
                </a:solidFill>
                <a:latin typeface="Verdana" panose="020B0604030504040204" pitchFamily="34" charset="0"/>
              </a:rPr>
              <a:t>von ihnen ge</a:t>
            </a:r>
            <a:r>
              <a:rPr lang="de-DE" altLang="en-DE" sz="2000" b="1">
                <a:solidFill>
                  <a:schemeClr val="hlink"/>
                </a:solidFill>
                <a:latin typeface="Verdana" panose="020B0604030504040204" pitchFamily="34" charset="0"/>
              </a:rPr>
              <a:t>komm</a:t>
            </a:r>
            <a:r>
              <a:rPr lang="de-AT" altLang="en-DE" sz="2000" b="1">
                <a:solidFill>
                  <a:schemeClr val="hlink"/>
                </a:solidFill>
                <a:latin typeface="Verdana" panose="020B0604030504040204" pitchFamily="34" charset="0"/>
              </a:rPr>
              <a:t>en, sondern</a:t>
            </a:r>
            <a:r>
              <a:rPr lang="de-DE" altLang="en-DE" sz="2000" b="1">
                <a:solidFill>
                  <a:schemeClr val="hlink"/>
                </a:solidFill>
                <a:latin typeface="Verdana" panose="020B0604030504040204" pitchFamily="34" charset="0"/>
              </a:rPr>
              <a:t> </a:t>
            </a:r>
            <a:r>
              <a:rPr lang="de-AT" altLang="en-DE" sz="2000" b="1">
                <a:solidFill>
                  <a:schemeClr val="hlink"/>
                </a:solidFill>
                <a:latin typeface="Verdana" panose="020B0604030504040204" pitchFamily="34" charset="0"/>
              </a:rPr>
              <a:t>sie waren nur getauft </a:t>
            </a:r>
            <a:r>
              <a:rPr lang="de-AT" altLang="en-DE" sz="2000" b="1">
                <a:solidFill>
                  <a:srgbClr val="B00000"/>
                </a:solidFill>
                <a:latin typeface="Verdana" panose="020B0604030504040204" pitchFamily="34" charset="0"/>
              </a:rPr>
              <a:t>auf den Namen</a:t>
            </a:r>
            <a:r>
              <a:rPr lang="de-AT" altLang="en-DE" sz="2000" b="1">
                <a:solidFill>
                  <a:schemeClr val="hlink"/>
                </a:solidFill>
                <a:latin typeface="Verdana" panose="020B0604030504040204" pitchFamily="34" charset="0"/>
              </a:rPr>
              <a:t> des Herrn Jesus.</a:t>
            </a:r>
            <a:r>
              <a:rPr lang="de-AT" altLang="en-DE" sz="2000" b="1">
                <a:solidFill>
                  <a:schemeClr val="bg1"/>
                </a:solidFill>
                <a:effectLst>
                  <a:outerShdw blurRad="38100" dist="38100" dir="2700000" algn="tl">
                    <a:srgbClr val="C0C0C0"/>
                  </a:outerShdw>
                </a:effectLst>
                <a:latin typeface="Arial Narrow" panose="020B0604020202020204" pitchFamily="34" charset="0"/>
              </a:rPr>
              <a:t> </a:t>
            </a:r>
            <a:r>
              <a:rPr lang="de-DE" altLang="en-DE" sz="1200" i="1">
                <a:solidFill>
                  <a:schemeClr val="hlink"/>
                </a:solidFill>
                <a:latin typeface="Arial" panose="020B0604020202020204" pitchFamily="34" charset="0"/>
              </a:rPr>
              <a:t>Apostelgeschichte</a:t>
            </a:r>
            <a:r>
              <a:rPr lang="de-AT" altLang="en-DE" sz="1200" i="1">
                <a:solidFill>
                  <a:schemeClr val="hlink"/>
                </a:solidFill>
                <a:latin typeface="Arial" panose="020B0604020202020204" pitchFamily="34" charset="0"/>
              </a:rPr>
              <a:t> 8</a:t>
            </a:r>
            <a:r>
              <a:rPr lang="de-DE" altLang="en-DE" sz="1200" i="1">
                <a:solidFill>
                  <a:schemeClr val="hlink"/>
                </a:solidFill>
                <a:latin typeface="Arial" panose="020B0604020202020204" pitchFamily="34" charset="0"/>
              </a:rPr>
              <a:t>,</a:t>
            </a:r>
            <a:r>
              <a:rPr lang="de-AT" altLang="en-DE" sz="1200" i="1">
                <a:solidFill>
                  <a:schemeClr val="hlink"/>
                </a:solidFill>
                <a:latin typeface="Arial" panose="020B0604020202020204" pitchFamily="34" charset="0"/>
              </a:rPr>
              <a:t>16</a:t>
            </a:r>
            <a:endParaRPr lang="de-AT" altLang="en-DE" sz="1200">
              <a:solidFill>
                <a:schemeClr val="bg1"/>
              </a:solidFill>
              <a:latin typeface="Arial" panose="020B0604020202020204" pitchFamily="34" charset="0"/>
            </a:endParaRPr>
          </a:p>
        </p:txBody>
      </p:sp>
      <p:sp>
        <p:nvSpPr>
          <p:cNvPr id="11270" name="Text Box 6">
            <a:extLst>
              <a:ext uri="{FF2B5EF4-FFF2-40B4-BE49-F238E27FC236}">
                <a16:creationId xmlns:a16="http://schemas.microsoft.com/office/drawing/2014/main" id="{CE07502D-F909-1273-0B95-07C2975B79A2}"/>
              </a:ext>
            </a:extLst>
          </p:cNvPr>
          <p:cNvSpPr txBox="1">
            <a:spLocks noChangeArrowheads="1"/>
          </p:cNvSpPr>
          <p:nvPr/>
        </p:nvSpPr>
        <p:spPr bwMode="auto">
          <a:xfrm>
            <a:off x="304800" y="57912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en-DE">
                <a:solidFill>
                  <a:schemeClr val="bg1"/>
                </a:solidFill>
                <a:effectLst>
                  <a:outerShdw blurRad="38100" dist="38100" dir="2700000" algn="tl">
                    <a:srgbClr val="C0C0C0"/>
                  </a:outerShdw>
                </a:effectLst>
                <a:latin typeface="Verdana" panose="020B0604030504040204" pitchFamily="34" charset="0"/>
              </a:rPr>
              <a:t>Da sie das hörten, ließen sie sich taufen </a:t>
            </a:r>
            <a:r>
              <a:rPr lang="de-AT" altLang="en-DE" b="1">
                <a:solidFill>
                  <a:srgbClr val="B00000"/>
                </a:solidFill>
                <a:effectLst>
                  <a:outerShdw blurRad="38100" dist="38100" dir="2700000" algn="tl">
                    <a:srgbClr val="C0C0C0"/>
                  </a:outerShdw>
                </a:effectLst>
                <a:latin typeface="Verdana" panose="020B0604030504040204" pitchFamily="34" charset="0"/>
              </a:rPr>
              <a:t>auf den Namen</a:t>
            </a:r>
            <a:r>
              <a:rPr lang="de-AT" altLang="en-DE">
                <a:solidFill>
                  <a:schemeClr val="bg1"/>
                </a:solidFill>
                <a:effectLst>
                  <a:outerShdw blurRad="38100" dist="38100" dir="2700000" algn="tl">
                    <a:srgbClr val="C0C0C0"/>
                  </a:outerShdw>
                </a:effectLst>
                <a:latin typeface="Verdana" panose="020B0604030504040204" pitchFamily="34" charset="0"/>
              </a:rPr>
              <a:t> des HERRN Jesu.</a:t>
            </a:r>
            <a:r>
              <a:rPr lang="de-AT" altLang="en-DE">
                <a:solidFill>
                  <a:schemeClr val="bg1"/>
                </a:solidFill>
                <a:effectLst>
                  <a:outerShdw blurRad="38100" dist="38100" dir="2700000" algn="tl">
                    <a:srgbClr val="C0C0C0"/>
                  </a:outerShdw>
                </a:effectLst>
                <a:latin typeface="Franklin Gothic Medium Cond" panose="020B0606030402020204" pitchFamily="34" charset="0"/>
              </a:rPr>
              <a:t> </a:t>
            </a:r>
            <a:r>
              <a:rPr lang="de-DE" altLang="en-DE">
                <a:solidFill>
                  <a:schemeClr val="bg1"/>
                </a:solidFill>
                <a:effectLst>
                  <a:outerShdw blurRad="38100" dist="38100" dir="2700000" algn="tl">
                    <a:srgbClr val="C0C0C0"/>
                  </a:outerShdw>
                </a:effectLst>
                <a:latin typeface="Franklin Gothic Medium Cond" panose="020B0606030402020204" pitchFamily="34" charset="0"/>
              </a:rPr>
              <a:t> </a:t>
            </a:r>
            <a:r>
              <a:rPr lang="de-DE" altLang="en-DE" sz="1200" i="1">
                <a:solidFill>
                  <a:schemeClr val="bg1"/>
                </a:solidFill>
                <a:latin typeface="Arial" panose="020B0604020202020204" pitchFamily="34" charset="0"/>
              </a:rPr>
              <a:t>Apostelgeschichte 19,5</a:t>
            </a:r>
            <a:endParaRPr lang="de-AT" altLang="en-DE" sz="1200" i="1">
              <a:solidFill>
                <a:schemeClr val="bg1"/>
              </a:solidFill>
              <a:latin typeface="Arial" panose="020B0604020202020204" pitchFamily="34" charset="0"/>
            </a:endParaRPr>
          </a:p>
        </p:txBody>
      </p:sp>
      <p:sp>
        <p:nvSpPr>
          <p:cNvPr id="11273" name="Text Box 9">
            <a:extLst>
              <a:ext uri="{FF2B5EF4-FFF2-40B4-BE49-F238E27FC236}">
                <a16:creationId xmlns:a16="http://schemas.microsoft.com/office/drawing/2014/main" id="{FB18D50A-6EF3-3E7C-F656-02F691014C7B}"/>
              </a:ext>
            </a:extLst>
          </p:cNvPr>
          <p:cNvSpPr txBox="1">
            <a:spLocks noChangeArrowheads="1"/>
          </p:cNvSpPr>
          <p:nvPr/>
        </p:nvSpPr>
        <p:spPr bwMode="auto">
          <a:xfrm>
            <a:off x="685800" y="5257800"/>
            <a:ext cx="7696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1600" b="1">
                <a:solidFill>
                  <a:schemeClr val="bg1"/>
                </a:solidFill>
                <a:latin typeface="Tahoma" panose="020B0604030504040204" pitchFamily="34" charset="0"/>
              </a:rPr>
              <a:t>Untertauchen = griech. „baptizo, baptizein“ = Taufen, Eintauchen,  völlig mit Wasser bedecken</a:t>
            </a:r>
            <a:endParaRPr lang="de-AT" altLang="en-DE" sz="1600" b="1">
              <a:solidFill>
                <a:schemeClr val="bg1"/>
              </a:solidFill>
              <a:latin typeface="Tahoma" panose="020B0604030504040204" pitchFamily="34" charset="0"/>
            </a:endParaRPr>
          </a:p>
        </p:txBody>
      </p:sp>
    </p:spTree>
  </p:cSld>
  <p:clrMapOvr>
    <a:masterClrMapping/>
  </p:clrMapOvr>
  <p:transition spd="slow">
    <p:pull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8" name="Picture 10">
            <a:extLst>
              <a:ext uri="{FF2B5EF4-FFF2-40B4-BE49-F238E27FC236}">
                <a16:creationId xmlns:a16="http://schemas.microsoft.com/office/drawing/2014/main" id="{FE002AB3-6192-A788-F547-E1A4DA036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0" name="Text Box 2">
            <a:extLst>
              <a:ext uri="{FF2B5EF4-FFF2-40B4-BE49-F238E27FC236}">
                <a16:creationId xmlns:a16="http://schemas.microsoft.com/office/drawing/2014/main" id="{74A02102-1DC2-6F9C-4D10-EBD415CAC461}"/>
              </a:ext>
            </a:extLst>
          </p:cNvPr>
          <p:cNvSpPr txBox="1">
            <a:spLocks noChangeArrowheads="1"/>
          </p:cNvSpPr>
          <p:nvPr/>
        </p:nvSpPr>
        <p:spPr bwMode="auto">
          <a:xfrm>
            <a:off x="152400" y="1524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b="1">
                <a:solidFill>
                  <a:srgbClr val="8787AF"/>
                </a:solidFill>
                <a:effectLst>
                  <a:outerShdw blurRad="38100" dist="38100" dir="2700000" algn="tl">
                    <a:srgbClr val="C0C0C0"/>
                  </a:outerShdw>
                </a:effectLst>
                <a:latin typeface="Tahoma" panose="020B0604030504040204" pitchFamily="34" charset="0"/>
              </a:rPr>
              <a:t>6. Schritt</a:t>
            </a:r>
            <a:endParaRPr lang="de-AT" altLang="en-DE" sz="2800" b="1">
              <a:solidFill>
                <a:srgbClr val="8787AF"/>
              </a:solidFill>
              <a:effectLst>
                <a:outerShdw blurRad="38100" dist="38100" dir="2700000" algn="tl">
                  <a:srgbClr val="C0C0C0"/>
                </a:outerShdw>
              </a:effectLst>
              <a:latin typeface="Tahoma" panose="020B0604030504040204" pitchFamily="34" charset="0"/>
            </a:endParaRPr>
          </a:p>
        </p:txBody>
      </p:sp>
      <p:sp>
        <p:nvSpPr>
          <p:cNvPr id="12293" name="Text Box 5">
            <a:extLst>
              <a:ext uri="{FF2B5EF4-FFF2-40B4-BE49-F238E27FC236}">
                <a16:creationId xmlns:a16="http://schemas.microsoft.com/office/drawing/2014/main" id="{7DF56001-FD6C-0665-324E-069F3C206A2A}"/>
              </a:ext>
            </a:extLst>
          </p:cNvPr>
          <p:cNvSpPr txBox="1">
            <a:spLocks noChangeArrowheads="1"/>
          </p:cNvSpPr>
          <p:nvPr/>
        </p:nvSpPr>
        <p:spPr bwMode="auto">
          <a:xfrm>
            <a:off x="0" y="838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2200" b="1">
                <a:solidFill>
                  <a:schemeClr val="bg1"/>
                </a:solidFill>
                <a:effectLst>
                  <a:outerShdw blurRad="38100" dist="38100" dir="2700000" algn="tl">
                    <a:srgbClr val="C0C0C0"/>
                  </a:outerShdw>
                </a:effectLst>
                <a:latin typeface="Arial" panose="020B0604020202020204" pitchFamily="34" charset="0"/>
              </a:rPr>
              <a:t>JESUS ist aus dem Grab auferstanden.  Auch wir können ein  neues Leben durch die Taufe Seines heiligen Geistes erhalten.</a:t>
            </a:r>
            <a:endParaRPr lang="de-AT" altLang="en-DE" sz="2200" b="1">
              <a:solidFill>
                <a:schemeClr val="bg1"/>
              </a:solidFill>
              <a:effectLst>
                <a:outerShdw blurRad="38100" dist="38100" dir="2700000" algn="tl">
                  <a:srgbClr val="C0C0C0"/>
                </a:outerShdw>
              </a:effectLst>
              <a:latin typeface="Arial" panose="020B0604020202020204" pitchFamily="34" charset="0"/>
            </a:endParaRPr>
          </a:p>
        </p:txBody>
      </p:sp>
      <p:sp>
        <p:nvSpPr>
          <p:cNvPr id="12294" name="Text Box 6">
            <a:extLst>
              <a:ext uri="{FF2B5EF4-FFF2-40B4-BE49-F238E27FC236}">
                <a16:creationId xmlns:a16="http://schemas.microsoft.com/office/drawing/2014/main" id="{178D45ED-0EF3-E6A4-C14A-D0DAF5661971}"/>
              </a:ext>
            </a:extLst>
          </p:cNvPr>
          <p:cNvSpPr txBox="1">
            <a:spLocks noChangeArrowheads="1"/>
          </p:cNvSpPr>
          <p:nvPr/>
        </p:nvSpPr>
        <p:spPr bwMode="auto">
          <a:xfrm>
            <a:off x="457200" y="1752600"/>
            <a:ext cx="586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200" b="1">
                <a:solidFill>
                  <a:srgbClr val="FFFF00"/>
                </a:solidFill>
                <a:effectLst>
                  <a:outerShdw blurRad="38100" dist="38100" dir="2700000" algn="tl">
                    <a:srgbClr val="C0C0C0"/>
                  </a:outerShdw>
                </a:effectLst>
                <a:latin typeface="Arial" panose="020B0604020202020204" pitchFamily="34" charset="0"/>
              </a:rPr>
              <a:t>Warum </a:t>
            </a:r>
            <a:r>
              <a:rPr lang="de-DE" altLang="en-DE" sz="2200" b="1">
                <a:solidFill>
                  <a:srgbClr val="FFFF00"/>
                </a:solidFill>
                <a:latin typeface="Arial" panose="020B0604020202020204" pitchFamily="34" charset="0"/>
              </a:rPr>
              <a:t>braucht</a:t>
            </a:r>
            <a:r>
              <a:rPr lang="de-DE" altLang="en-DE" sz="2200" b="1">
                <a:solidFill>
                  <a:srgbClr val="FFFF00"/>
                </a:solidFill>
                <a:effectLst>
                  <a:outerShdw blurRad="38100" dist="38100" dir="2700000" algn="tl">
                    <a:srgbClr val="C0C0C0"/>
                  </a:outerShdw>
                </a:effectLst>
                <a:latin typeface="Arial" panose="020B0604020202020204" pitchFamily="34" charset="0"/>
              </a:rPr>
              <a:t> man den heiligen Geist?</a:t>
            </a:r>
            <a:endParaRPr lang="de-AT" altLang="en-DE" sz="2200" b="1">
              <a:solidFill>
                <a:srgbClr val="FFFF00"/>
              </a:solidFill>
              <a:effectLst>
                <a:outerShdw blurRad="38100" dist="38100" dir="2700000" algn="tl">
                  <a:srgbClr val="C0C0C0"/>
                </a:outerShdw>
              </a:effectLst>
              <a:latin typeface="Arial" panose="020B0604020202020204" pitchFamily="34" charset="0"/>
            </a:endParaRPr>
          </a:p>
        </p:txBody>
      </p:sp>
      <p:sp>
        <p:nvSpPr>
          <p:cNvPr id="12295" name="Text Box 7">
            <a:extLst>
              <a:ext uri="{FF2B5EF4-FFF2-40B4-BE49-F238E27FC236}">
                <a16:creationId xmlns:a16="http://schemas.microsoft.com/office/drawing/2014/main" id="{1BAC9FA5-A0AA-C107-64A6-F08D706F3070}"/>
              </a:ext>
            </a:extLst>
          </p:cNvPr>
          <p:cNvSpPr txBox="1">
            <a:spLocks noChangeArrowheads="1"/>
          </p:cNvSpPr>
          <p:nvPr/>
        </p:nvSpPr>
        <p:spPr bwMode="auto">
          <a:xfrm>
            <a:off x="152400" y="3124200"/>
            <a:ext cx="2590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chemeClr val="bg1"/>
                </a:solidFill>
                <a:latin typeface="Arial" panose="020B0604020202020204" pitchFamily="34" charset="0"/>
              </a:rPr>
              <a:t>Die menschliche Natur ist sündhaft.  </a:t>
            </a:r>
          </a:p>
          <a:p>
            <a:r>
              <a:rPr lang="de-DE" altLang="en-DE" b="1">
                <a:solidFill>
                  <a:schemeClr val="bg1"/>
                </a:solidFill>
                <a:latin typeface="Arial" panose="020B0604020202020204" pitchFamily="34" charset="0"/>
              </a:rPr>
              <a:t>Wir brauchen Seine verwandelnde Kraft in uns!</a:t>
            </a:r>
            <a:endParaRPr lang="de-AT" altLang="en-DE" b="1">
              <a:solidFill>
                <a:schemeClr val="bg1"/>
              </a:solidFill>
              <a:latin typeface="Arial" panose="020B0604020202020204" pitchFamily="34" charset="0"/>
            </a:endParaRPr>
          </a:p>
        </p:txBody>
      </p:sp>
      <p:sp>
        <p:nvSpPr>
          <p:cNvPr id="12296" name="Text Box 8">
            <a:extLst>
              <a:ext uri="{FF2B5EF4-FFF2-40B4-BE49-F238E27FC236}">
                <a16:creationId xmlns:a16="http://schemas.microsoft.com/office/drawing/2014/main" id="{EFEDCB66-7325-390D-1ACC-1A40550C1F83}"/>
              </a:ext>
            </a:extLst>
          </p:cNvPr>
          <p:cNvSpPr txBox="1">
            <a:spLocks noChangeArrowheads="1"/>
          </p:cNvSpPr>
          <p:nvPr/>
        </p:nvSpPr>
        <p:spPr bwMode="auto">
          <a:xfrm>
            <a:off x="1905000" y="5670550"/>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2200">
                <a:solidFill>
                  <a:srgbClr val="8787AF"/>
                </a:solidFill>
                <a:latin typeface="Verdana" panose="020B0604030504040204" pitchFamily="34" charset="0"/>
              </a:rPr>
              <a:t>Darum, ist jemand in Christ</a:t>
            </a:r>
            <a:r>
              <a:rPr lang="de-DE" altLang="en-DE" sz="2200">
                <a:solidFill>
                  <a:srgbClr val="8787AF"/>
                </a:solidFill>
                <a:latin typeface="Verdana" panose="020B0604030504040204" pitchFamily="34" charset="0"/>
              </a:rPr>
              <a:t>us</a:t>
            </a:r>
            <a:r>
              <a:rPr lang="de-AT" altLang="en-DE" sz="2200">
                <a:solidFill>
                  <a:srgbClr val="8787AF"/>
                </a:solidFill>
                <a:latin typeface="Verdana" panose="020B0604030504040204" pitchFamily="34" charset="0"/>
              </a:rPr>
              <a:t>, so ist er ein</a:t>
            </a:r>
            <a:r>
              <a:rPr lang="de-DE" altLang="en-DE" sz="2200">
                <a:solidFill>
                  <a:srgbClr val="8787AF"/>
                </a:solidFill>
                <a:latin typeface="Verdana" panose="020B0604030504040204" pitchFamily="34" charset="0"/>
              </a:rPr>
              <a:t>e</a:t>
            </a:r>
            <a:r>
              <a:rPr lang="de-AT" altLang="en-DE" sz="2200">
                <a:solidFill>
                  <a:srgbClr val="8787AF"/>
                </a:solidFill>
                <a:latin typeface="Verdana" panose="020B0604030504040204" pitchFamily="34" charset="0"/>
              </a:rPr>
              <a:t> neue </a:t>
            </a:r>
            <a:r>
              <a:rPr lang="de-DE" altLang="en-DE" sz="2200">
                <a:solidFill>
                  <a:srgbClr val="8787AF"/>
                </a:solidFill>
                <a:latin typeface="Verdana" panose="020B0604030504040204" pitchFamily="34" charset="0"/>
              </a:rPr>
              <a:t>Schöpfung</a:t>
            </a:r>
            <a:r>
              <a:rPr lang="de-AT" altLang="en-DE" sz="2200">
                <a:solidFill>
                  <a:srgbClr val="8787AF"/>
                </a:solidFill>
                <a:latin typeface="Verdana" panose="020B0604030504040204" pitchFamily="34" charset="0"/>
              </a:rPr>
              <a:t>; das </a:t>
            </a:r>
            <a:r>
              <a:rPr lang="de-DE" altLang="en-DE" sz="2200">
                <a:solidFill>
                  <a:srgbClr val="8787AF"/>
                </a:solidFill>
                <a:latin typeface="Verdana" panose="020B0604030504040204" pitchFamily="34" charset="0"/>
              </a:rPr>
              <a:t>a</a:t>
            </a:r>
            <a:r>
              <a:rPr lang="de-AT" altLang="en-DE" sz="2200">
                <a:solidFill>
                  <a:srgbClr val="8787AF"/>
                </a:solidFill>
                <a:latin typeface="Verdana" panose="020B0604030504040204" pitchFamily="34" charset="0"/>
              </a:rPr>
              <a:t>lte </a:t>
            </a:r>
            <a:r>
              <a:rPr lang="de-DE" altLang="en-DE" sz="2200">
                <a:solidFill>
                  <a:srgbClr val="8787AF"/>
                </a:solidFill>
                <a:latin typeface="Verdana" panose="020B0604030504040204" pitchFamily="34" charset="0"/>
              </a:rPr>
              <a:t>Wesen </a:t>
            </a:r>
            <a:r>
              <a:rPr lang="de-AT" altLang="en-DE" sz="2200">
                <a:solidFill>
                  <a:srgbClr val="8787AF"/>
                </a:solidFill>
                <a:latin typeface="Verdana" panose="020B0604030504040204" pitchFamily="34" charset="0"/>
              </a:rPr>
              <a:t>ist vergangen, siehe, es ist alles neu geworden!</a:t>
            </a:r>
            <a:r>
              <a:rPr lang="de-AT" altLang="en-DE">
                <a:solidFill>
                  <a:srgbClr val="8787AF"/>
                </a:solidFill>
                <a:latin typeface="Swiss911 XCm BT" pitchFamily="34" charset="0"/>
              </a:rPr>
              <a:t> </a:t>
            </a:r>
            <a:r>
              <a:rPr lang="de-DE" altLang="en-DE" sz="1200" i="1">
                <a:solidFill>
                  <a:srgbClr val="8787AF"/>
                </a:solidFill>
                <a:latin typeface="Arial" panose="020B0604020202020204" pitchFamily="34" charset="0"/>
              </a:rPr>
              <a:t>2.Korinther 5,17</a:t>
            </a:r>
            <a:endParaRPr lang="de-AT" altLang="en-DE" sz="1200" i="1">
              <a:solidFill>
                <a:srgbClr val="8787AF"/>
              </a:solidFill>
              <a:latin typeface="Arial" panose="020B0604020202020204" pitchFamily="34" charset="0"/>
            </a:endParaRPr>
          </a:p>
        </p:txBody>
      </p:sp>
    </p:spTree>
  </p:cSld>
  <p:clrMapOvr>
    <a:masterClrMapping/>
  </p:clrMapOvr>
  <p:transition spd="slow">
    <p:pull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3319" name="Picture 7">
            <a:extLst>
              <a:ext uri="{FF2B5EF4-FFF2-40B4-BE49-F238E27FC236}">
                <a16:creationId xmlns:a16="http://schemas.microsoft.com/office/drawing/2014/main" id="{23209C91-61CB-B9EE-7D20-C176A0FB4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133975" cy="6248400"/>
          </a:xfrm>
          <a:prstGeom prst="rect">
            <a:avLst/>
          </a:prstGeom>
          <a:noFill/>
          <a:extLst>
            <a:ext uri="{909E8E84-426E-40DD-AFC4-6F175D3DCCD1}">
              <a14:hiddenFill xmlns:a14="http://schemas.microsoft.com/office/drawing/2010/main">
                <a:solidFill>
                  <a:srgbClr val="FFFFFF"/>
                </a:solidFill>
              </a14:hiddenFill>
            </a:ext>
          </a:extLst>
        </p:spPr>
      </p:pic>
      <p:sp>
        <p:nvSpPr>
          <p:cNvPr id="13314" name="Text Box 2">
            <a:extLst>
              <a:ext uri="{FF2B5EF4-FFF2-40B4-BE49-F238E27FC236}">
                <a16:creationId xmlns:a16="http://schemas.microsoft.com/office/drawing/2014/main" id="{AEC9B4A1-6D36-BA52-505D-0A693945D617}"/>
              </a:ext>
            </a:extLst>
          </p:cNvPr>
          <p:cNvSpPr txBox="1">
            <a:spLocks noChangeArrowheads="1"/>
          </p:cNvSpPr>
          <p:nvPr/>
        </p:nvSpPr>
        <p:spPr bwMode="auto">
          <a:xfrm>
            <a:off x="533400" y="5334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en-DE" b="1">
                <a:solidFill>
                  <a:srgbClr val="B00000"/>
                </a:solidFill>
                <a:effectLst>
                  <a:outerShdw blurRad="38100" dist="38100" dir="2700000" algn="tl">
                    <a:srgbClr val="000000"/>
                  </a:outerShdw>
                </a:effectLst>
                <a:latin typeface="Arial" panose="020B0604020202020204" pitchFamily="34" charset="0"/>
              </a:rPr>
              <a:t>JESUS wusste, dass es für Menschen unmöglich ist ein christliches Leben aus eigener Kraft zu führen.  Deshalb braucht man die Erfüllung mit Seiner Kraft, dem heiligen Geist.</a:t>
            </a:r>
            <a:endParaRPr lang="de-AT" altLang="en-DE" b="1">
              <a:solidFill>
                <a:srgbClr val="B00000"/>
              </a:solidFill>
              <a:effectLst>
                <a:outerShdw blurRad="38100" dist="38100" dir="2700000" algn="tl">
                  <a:srgbClr val="000000"/>
                </a:outerShdw>
              </a:effectLst>
              <a:latin typeface="Arial" panose="020B0604020202020204" pitchFamily="34" charset="0"/>
            </a:endParaRPr>
          </a:p>
        </p:txBody>
      </p:sp>
      <p:sp>
        <p:nvSpPr>
          <p:cNvPr id="13315" name="Text Box 3">
            <a:extLst>
              <a:ext uri="{FF2B5EF4-FFF2-40B4-BE49-F238E27FC236}">
                <a16:creationId xmlns:a16="http://schemas.microsoft.com/office/drawing/2014/main" id="{4BBC1C22-83E7-4CC0-AB89-F79E01BDB03B}"/>
              </a:ext>
            </a:extLst>
          </p:cNvPr>
          <p:cNvSpPr txBox="1">
            <a:spLocks noChangeArrowheads="1"/>
          </p:cNvSpPr>
          <p:nvPr/>
        </p:nvSpPr>
        <p:spPr bwMode="auto">
          <a:xfrm>
            <a:off x="609600" y="2133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B00000"/>
                </a:solidFill>
                <a:effectLst>
                  <a:outerShdw blurRad="38100" dist="38100" dir="2700000" algn="tl">
                    <a:srgbClr val="000000"/>
                  </a:outerShdw>
                </a:effectLst>
                <a:latin typeface="Arial" panose="020B0604020202020204" pitchFamily="34" charset="0"/>
              </a:rPr>
              <a:t>Wie kann man den heiligen Geist empfangen?</a:t>
            </a:r>
            <a:endParaRPr lang="de-AT" altLang="en-DE" b="1">
              <a:solidFill>
                <a:srgbClr val="B00000"/>
              </a:solidFill>
              <a:effectLst>
                <a:outerShdw blurRad="38100" dist="38100" dir="2700000" algn="tl">
                  <a:srgbClr val="000000"/>
                </a:outerShdw>
              </a:effectLst>
              <a:latin typeface="Arial" panose="020B0604020202020204" pitchFamily="34" charset="0"/>
            </a:endParaRPr>
          </a:p>
        </p:txBody>
      </p:sp>
      <p:sp>
        <p:nvSpPr>
          <p:cNvPr id="13316" name="Text Box 4">
            <a:extLst>
              <a:ext uri="{FF2B5EF4-FFF2-40B4-BE49-F238E27FC236}">
                <a16:creationId xmlns:a16="http://schemas.microsoft.com/office/drawing/2014/main" id="{947F7F4A-848F-0364-DE31-C48A50660FCC}"/>
              </a:ext>
            </a:extLst>
          </p:cNvPr>
          <p:cNvSpPr txBox="1">
            <a:spLocks noChangeArrowheads="1"/>
          </p:cNvSpPr>
          <p:nvPr/>
        </p:nvSpPr>
        <p:spPr bwMode="auto">
          <a:xfrm>
            <a:off x="609600" y="25908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i="1">
                <a:solidFill>
                  <a:srgbClr val="B00000"/>
                </a:solidFill>
                <a:effectLst>
                  <a:outerShdw blurRad="38100" dist="38100" dir="2700000" algn="tl">
                    <a:srgbClr val="000000"/>
                  </a:outerShdw>
                </a:effectLst>
                <a:latin typeface="Arial" panose="020B0604020202020204" pitchFamily="34" charset="0"/>
              </a:rPr>
              <a:t>1.  Bitte deinen himmlischen Vater im Gebet um den Geist. </a:t>
            </a:r>
            <a:r>
              <a:rPr lang="de-DE" altLang="en-DE" sz="1200" i="1">
                <a:solidFill>
                  <a:srgbClr val="B00000"/>
                </a:solidFill>
                <a:effectLst>
                  <a:outerShdw blurRad="38100" dist="38100" dir="2700000" algn="tl">
                    <a:srgbClr val="000000"/>
                  </a:outerShdw>
                </a:effectLst>
                <a:latin typeface="Arial" panose="020B0604020202020204" pitchFamily="34" charset="0"/>
              </a:rPr>
              <a:t>(Lukas 11,9-13)</a:t>
            </a:r>
            <a:r>
              <a:rPr lang="de-DE" altLang="en-DE" sz="1200" b="1" i="1">
                <a:solidFill>
                  <a:srgbClr val="B00000"/>
                </a:solidFill>
                <a:latin typeface="Arial" panose="020B0604020202020204" pitchFamily="34" charset="0"/>
              </a:rPr>
              <a:t> </a:t>
            </a:r>
            <a:endParaRPr lang="de-AT" altLang="en-DE" sz="1200" b="1" i="1">
              <a:solidFill>
                <a:srgbClr val="B00000"/>
              </a:solidFill>
              <a:latin typeface="Arial" panose="020B0604020202020204" pitchFamily="34" charset="0"/>
            </a:endParaRPr>
          </a:p>
        </p:txBody>
      </p:sp>
      <p:sp>
        <p:nvSpPr>
          <p:cNvPr id="13317" name="Text Box 5">
            <a:extLst>
              <a:ext uri="{FF2B5EF4-FFF2-40B4-BE49-F238E27FC236}">
                <a16:creationId xmlns:a16="http://schemas.microsoft.com/office/drawing/2014/main" id="{9103D8EC-9E1B-A7BE-C281-280B264FD8A7}"/>
              </a:ext>
            </a:extLst>
          </p:cNvPr>
          <p:cNvSpPr txBox="1">
            <a:spLocks noChangeArrowheads="1"/>
          </p:cNvSpPr>
          <p:nvPr/>
        </p:nvSpPr>
        <p:spPr bwMode="auto">
          <a:xfrm>
            <a:off x="609600" y="45720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i="1">
                <a:solidFill>
                  <a:srgbClr val="B00000"/>
                </a:solidFill>
                <a:effectLst>
                  <a:outerShdw blurRad="38100" dist="38100" dir="2700000" algn="tl">
                    <a:srgbClr val="000000"/>
                  </a:outerShdw>
                </a:effectLst>
                <a:latin typeface="Arial" panose="020B0604020202020204" pitchFamily="34" charset="0"/>
              </a:rPr>
              <a:t>2. Nimm das Versprechen Seines Geistes im Glauben in Anspruch.</a:t>
            </a:r>
            <a:r>
              <a:rPr lang="de-DE" altLang="en-DE">
                <a:solidFill>
                  <a:srgbClr val="B00000"/>
                </a:solidFill>
                <a:latin typeface="Arial" panose="020B0604020202020204" pitchFamily="34" charset="0"/>
              </a:rPr>
              <a:t> </a:t>
            </a:r>
            <a:r>
              <a:rPr lang="de-DE" altLang="en-DE" sz="1200" i="1">
                <a:solidFill>
                  <a:srgbClr val="B00000"/>
                </a:solidFill>
                <a:effectLst>
                  <a:outerShdw blurRad="38100" dist="38100" dir="2700000" algn="tl">
                    <a:srgbClr val="000000"/>
                  </a:outerShdw>
                </a:effectLst>
                <a:latin typeface="Arial" panose="020B0604020202020204" pitchFamily="34" charset="0"/>
              </a:rPr>
              <a:t>(Apostelgeschichte 1,8)</a:t>
            </a:r>
            <a:endParaRPr lang="de-AT" altLang="en-DE" sz="1200" i="1">
              <a:solidFill>
                <a:srgbClr val="B00000"/>
              </a:solidFill>
              <a:effectLst>
                <a:outerShdw blurRad="38100" dist="38100" dir="2700000" algn="tl">
                  <a:srgbClr val="000000"/>
                </a:outerShdw>
              </a:effectLst>
              <a:latin typeface="Arial" panose="020B0604020202020204" pitchFamily="34" charset="0"/>
            </a:endParaRPr>
          </a:p>
        </p:txBody>
      </p:sp>
      <p:sp>
        <p:nvSpPr>
          <p:cNvPr id="13318" name="Text Box 6">
            <a:extLst>
              <a:ext uri="{FF2B5EF4-FFF2-40B4-BE49-F238E27FC236}">
                <a16:creationId xmlns:a16="http://schemas.microsoft.com/office/drawing/2014/main" id="{7A1AC9E5-0E3B-259B-4678-A15FB5346054}"/>
              </a:ext>
            </a:extLst>
          </p:cNvPr>
          <p:cNvSpPr txBox="1">
            <a:spLocks noChangeArrowheads="1"/>
          </p:cNvSpPr>
          <p:nvPr/>
        </p:nvSpPr>
        <p:spPr bwMode="auto">
          <a:xfrm>
            <a:off x="533400" y="56388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i="1">
                <a:solidFill>
                  <a:srgbClr val="B00000"/>
                </a:solidFill>
                <a:effectLst>
                  <a:outerShdw blurRad="38100" dist="38100" dir="2700000" algn="tl">
                    <a:srgbClr val="000000"/>
                  </a:outerShdw>
                </a:effectLst>
                <a:latin typeface="Arial" panose="020B0604020202020204" pitchFamily="34" charset="0"/>
              </a:rPr>
              <a:t>3. Öffne dich dem Geist und preise Gott für das was Er in deinem Leben jetzt tut!</a:t>
            </a:r>
            <a:endParaRPr lang="de-AT" altLang="en-DE" b="1" i="1">
              <a:solidFill>
                <a:srgbClr val="B00000"/>
              </a:solidFill>
              <a:effectLst>
                <a:outerShdw blurRad="38100" dist="38100" dir="2700000" algn="tl">
                  <a:srgbClr val="000000"/>
                </a:outerShdw>
              </a:effectLst>
              <a:latin typeface="Arial" panose="020B0604020202020204" pitchFamily="34" charset="0"/>
            </a:endParaRPr>
          </a:p>
        </p:txBody>
      </p:sp>
      <p:sp>
        <p:nvSpPr>
          <p:cNvPr id="13320" name="Text Box 8">
            <a:extLst>
              <a:ext uri="{FF2B5EF4-FFF2-40B4-BE49-F238E27FC236}">
                <a16:creationId xmlns:a16="http://schemas.microsoft.com/office/drawing/2014/main" id="{D9496802-DE3F-F0F5-D128-D13FE2C81C3B}"/>
              </a:ext>
            </a:extLst>
          </p:cNvPr>
          <p:cNvSpPr txBox="1">
            <a:spLocks noChangeArrowheads="1"/>
          </p:cNvSpPr>
          <p:nvPr/>
        </p:nvSpPr>
        <p:spPr bwMode="auto">
          <a:xfrm>
            <a:off x="1905000" y="3352800"/>
            <a:ext cx="5029200" cy="13112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AT" altLang="en-DE" sz="1000" b="1">
                <a:latin typeface="Arial" panose="020B0604020202020204" pitchFamily="34" charset="0"/>
              </a:rPr>
              <a:t>Und ich sage euch auch: Bittet, so wird euch gegeben; suchet, so werdet ihr finden; klopfet an, so wird euch aufgetan. 10  Denn wer da bittet, der nimmt; und wer da sucht, der findet; und wer da anklopft, dem wird aufgetan. </a:t>
            </a:r>
            <a:r>
              <a:rPr lang="de-DE" altLang="en-DE" sz="1000" b="1">
                <a:latin typeface="Arial" panose="020B0604020202020204" pitchFamily="34" charset="0"/>
              </a:rPr>
              <a:t> </a:t>
            </a:r>
            <a:r>
              <a:rPr lang="de-AT" altLang="en-DE" sz="1000" b="1">
                <a:latin typeface="Arial" panose="020B0604020202020204" pitchFamily="34" charset="0"/>
              </a:rPr>
              <a:t>11  Wo bittet unter euch ein Sohn den Vater ums Brot, der ihm einen Stein dafür biete? und, so er um einen Fisch bittet, der ihm eine Schlange für den Fisch biete? 12  oder, so er um ein Ei bittet, der ihm einen Skorpion dafür biete? 13  So denn ihr, die ihr arg seid, könnet euren Kindern gute Gaben geben, wie viel mehr wird der Vater im Himmel den heiligen Geist geben denen, die ihn bitten! </a:t>
            </a:r>
            <a:r>
              <a:rPr lang="de-DE" altLang="en-DE" sz="1000" b="1">
                <a:latin typeface="Arial" panose="020B0604020202020204" pitchFamily="34" charset="0"/>
              </a:rPr>
              <a:t> </a:t>
            </a:r>
            <a:r>
              <a:rPr lang="de-DE" altLang="en-DE" sz="1000" b="1" i="1">
                <a:latin typeface="Arial" panose="020B0604020202020204" pitchFamily="34" charset="0"/>
              </a:rPr>
              <a:t>Lukas 11,9-13</a:t>
            </a:r>
            <a:endParaRPr lang="de-AT" altLang="en-DE" sz="1000" b="1" i="1">
              <a:latin typeface="Arial" panose="020B0604020202020204" pitchFamily="34" charset="0"/>
            </a:endParaRPr>
          </a:p>
        </p:txBody>
      </p:sp>
      <p:sp>
        <p:nvSpPr>
          <p:cNvPr id="13321" name="Text Box 9">
            <a:extLst>
              <a:ext uri="{FF2B5EF4-FFF2-40B4-BE49-F238E27FC236}">
                <a16:creationId xmlns:a16="http://schemas.microsoft.com/office/drawing/2014/main" id="{BFD0A202-950F-0C4D-93B5-E463B4756887}"/>
              </a:ext>
            </a:extLst>
          </p:cNvPr>
          <p:cNvSpPr txBox="1">
            <a:spLocks noChangeArrowheads="1"/>
          </p:cNvSpPr>
          <p:nvPr/>
        </p:nvSpPr>
        <p:spPr bwMode="auto">
          <a:xfrm>
            <a:off x="7315200" y="3886200"/>
            <a:ext cx="1447800" cy="176847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AT" altLang="en-DE" sz="1000" b="1">
                <a:latin typeface="Arial" panose="020B0604020202020204" pitchFamily="34" charset="0"/>
              </a:rPr>
              <a:t>sondern ihr werdet die Kraft des Heiligen Geistes empfangen, welcher auf euch kommen wird, und werdet meine Zeugen sein zu Jerusalem und in ganz Judäa und Samarien und bis an das Ende der Erde. </a:t>
            </a:r>
            <a:endParaRPr lang="de-AT" altLang="en-DE" sz="1000">
              <a:latin typeface="Arial" panose="020B0604020202020204" pitchFamily="34" charset="0"/>
            </a:endParaRPr>
          </a:p>
        </p:txBody>
      </p:sp>
    </p:spTree>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A1840AC4-4700-A31D-9687-82A775DE85AF}"/>
              </a:ext>
            </a:extLst>
          </p:cNvPr>
          <p:cNvSpPr txBox="1">
            <a:spLocks noChangeArrowheads="1"/>
          </p:cNvSpPr>
          <p:nvPr/>
        </p:nvSpPr>
        <p:spPr bwMode="auto">
          <a:xfrm>
            <a:off x="2743200" y="1524000"/>
            <a:ext cx="3200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2800" b="1">
                <a:solidFill>
                  <a:srgbClr val="B00000"/>
                </a:solidFill>
                <a:effectLst>
                  <a:outerShdw blurRad="38100" dist="38100" dir="2700000" algn="tl">
                    <a:srgbClr val="000000"/>
                  </a:outerShdw>
                </a:effectLst>
                <a:latin typeface="Arial" panose="020B0604020202020204" pitchFamily="34" charset="0"/>
              </a:rPr>
              <a:t>Das anfängliche Zeichen der Erfüllung mit dem heiligen Geist in der Urgemeinde war das Reden in anderen Sprachen. Dies ist auch heute noch so.</a:t>
            </a:r>
            <a:endParaRPr lang="de-AT" altLang="en-DE" sz="2800" b="1">
              <a:solidFill>
                <a:srgbClr val="B00000"/>
              </a:solidFill>
              <a:effectLst>
                <a:outerShdw blurRad="38100" dist="38100" dir="2700000" algn="tl">
                  <a:srgbClr val="000000"/>
                </a:outerShdw>
              </a:effectLst>
              <a:latin typeface="Arial" panose="020B0604020202020204" pitchFamily="34" charset="0"/>
            </a:endParaRPr>
          </a:p>
        </p:txBody>
      </p:sp>
      <p:sp>
        <p:nvSpPr>
          <p:cNvPr id="14341" name="Text Box 5">
            <a:extLst>
              <a:ext uri="{FF2B5EF4-FFF2-40B4-BE49-F238E27FC236}">
                <a16:creationId xmlns:a16="http://schemas.microsoft.com/office/drawing/2014/main" id="{F4B31204-9869-2112-D140-CD85347A4745}"/>
              </a:ext>
            </a:extLst>
          </p:cNvPr>
          <p:cNvSpPr txBox="1">
            <a:spLocks noChangeArrowheads="1"/>
          </p:cNvSpPr>
          <p:nvPr/>
        </p:nvSpPr>
        <p:spPr bwMode="auto">
          <a:xfrm>
            <a:off x="228600" y="1524000"/>
            <a:ext cx="23622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600" b="1">
                <a:solidFill>
                  <a:srgbClr val="CCFFFF"/>
                </a:solidFill>
                <a:effectLst>
                  <a:outerShdw blurRad="38100" dist="38100" dir="2700000" algn="tl">
                    <a:srgbClr val="000000"/>
                  </a:outerShdw>
                </a:effectLst>
                <a:latin typeface="Verdana" panose="020B0604030504040204" pitchFamily="34" charset="0"/>
              </a:rPr>
              <a:t>und sie wurden alle voll des Heiligen Geistes und fingen an, zu predigen mit anderen </a:t>
            </a:r>
            <a:r>
              <a:rPr lang="de-DE" altLang="en-DE" sz="1600" b="1">
                <a:solidFill>
                  <a:srgbClr val="CCFFFF"/>
                </a:solidFill>
                <a:effectLst>
                  <a:outerShdw blurRad="38100" dist="38100" dir="2700000" algn="tl">
                    <a:srgbClr val="000000"/>
                  </a:outerShdw>
                </a:effectLst>
                <a:latin typeface="Verdana" panose="020B0604030504040204" pitchFamily="34" charset="0"/>
              </a:rPr>
              <a:t>Sprach</a:t>
            </a:r>
            <a:r>
              <a:rPr lang="de-AT" altLang="en-DE" sz="1600" b="1">
                <a:solidFill>
                  <a:srgbClr val="CCFFFF"/>
                </a:solidFill>
                <a:effectLst>
                  <a:outerShdw blurRad="38100" dist="38100" dir="2700000" algn="tl">
                    <a:srgbClr val="000000"/>
                  </a:outerShdw>
                </a:effectLst>
                <a:latin typeface="Verdana" panose="020B0604030504040204" pitchFamily="34" charset="0"/>
              </a:rPr>
              <a:t>en, nach dem der Geist ihnen gab auszusprechen.</a:t>
            </a:r>
            <a:r>
              <a:rPr lang="de-AT" altLang="en-DE" sz="1800">
                <a:solidFill>
                  <a:srgbClr val="CCFFFF"/>
                </a:solidFill>
                <a:latin typeface="Verdana" panose="020B0604030504040204" pitchFamily="34" charset="0"/>
              </a:rPr>
              <a:t> </a:t>
            </a:r>
            <a:endParaRPr lang="de-DE" altLang="en-DE" sz="1800">
              <a:solidFill>
                <a:srgbClr val="CCFFFF"/>
              </a:solidFill>
              <a:latin typeface="Verdana" panose="020B0604030504040204" pitchFamily="34" charset="0"/>
            </a:endParaRPr>
          </a:p>
          <a:p>
            <a:r>
              <a:rPr lang="de-DE" altLang="en-DE" sz="1200" i="1">
                <a:solidFill>
                  <a:srgbClr val="CCFFFF"/>
                </a:solidFill>
                <a:latin typeface="Arial" panose="020B0604020202020204" pitchFamily="34" charset="0"/>
              </a:rPr>
              <a:t>Apostelgeschichte 2,4</a:t>
            </a:r>
            <a:endParaRPr lang="de-AT" altLang="en-DE" sz="1200" i="1">
              <a:solidFill>
                <a:srgbClr val="CCFFFF"/>
              </a:solidFill>
              <a:latin typeface="Arial" panose="020B0604020202020204" pitchFamily="34" charset="0"/>
            </a:endParaRPr>
          </a:p>
        </p:txBody>
      </p:sp>
      <p:sp>
        <p:nvSpPr>
          <p:cNvPr id="14342" name="Text Box 6">
            <a:extLst>
              <a:ext uri="{FF2B5EF4-FFF2-40B4-BE49-F238E27FC236}">
                <a16:creationId xmlns:a16="http://schemas.microsoft.com/office/drawing/2014/main" id="{1B606BCB-DCF7-9213-1089-DEE05B2EFCD7}"/>
              </a:ext>
            </a:extLst>
          </p:cNvPr>
          <p:cNvSpPr txBox="1">
            <a:spLocks noChangeArrowheads="1"/>
          </p:cNvSpPr>
          <p:nvPr/>
        </p:nvSpPr>
        <p:spPr bwMode="auto">
          <a:xfrm>
            <a:off x="533400" y="1524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3200" b="1">
                <a:effectLst>
                  <a:outerShdw blurRad="38100" dist="38100" dir="2700000" algn="tl">
                    <a:srgbClr val="FFFFFF"/>
                  </a:outerShdw>
                </a:effectLst>
                <a:latin typeface="Arial" panose="020B0604020202020204" pitchFamily="34" charset="0"/>
              </a:rPr>
              <a:t>Wie kann man sicher sein, dass man den heiligen Geist empfangen hat ?</a:t>
            </a:r>
            <a:endParaRPr lang="de-AT" altLang="en-DE" sz="3200" b="1">
              <a:effectLst>
                <a:outerShdw blurRad="38100" dist="38100" dir="2700000" algn="tl">
                  <a:srgbClr val="FFFFFF"/>
                </a:outerShdw>
              </a:effectLst>
              <a:latin typeface="Arial" panose="020B0604020202020204" pitchFamily="34" charset="0"/>
            </a:endParaRPr>
          </a:p>
        </p:txBody>
      </p:sp>
      <p:sp>
        <p:nvSpPr>
          <p:cNvPr id="14343" name="Text Box 7">
            <a:extLst>
              <a:ext uri="{FF2B5EF4-FFF2-40B4-BE49-F238E27FC236}">
                <a16:creationId xmlns:a16="http://schemas.microsoft.com/office/drawing/2014/main" id="{A825BE87-6027-C502-4CDA-E63AAADFAFB5}"/>
              </a:ext>
            </a:extLst>
          </p:cNvPr>
          <p:cNvSpPr txBox="1">
            <a:spLocks noChangeArrowheads="1"/>
          </p:cNvSpPr>
          <p:nvPr/>
        </p:nvSpPr>
        <p:spPr bwMode="auto">
          <a:xfrm>
            <a:off x="6477000" y="1676400"/>
            <a:ext cx="2362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sz="1600" b="1">
                <a:solidFill>
                  <a:srgbClr val="CCFFFF"/>
                </a:solidFill>
                <a:effectLst>
                  <a:outerShdw blurRad="38100" dist="38100" dir="2700000" algn="tl">
                    <a:srgbClr val="000000"/>
                  </a:outerShdw>
                </a:effectLst>
                <a:latin typeface="Verdana" panose="020B0604030504040204" pitchFamily="34" charset="0"/>
              </a:rPr>
              <a:t>... </a:t>
            </a:r>
            <a:r>
              <a:rPr lang="de-AT" altLang="en-DE" sz="1600" b="1">
                <a:solidFill>
                  <a:srgbClr val="CCFFFF"/>
                </a:solidFill>
                <a:effectLst>
                  <a:outerShdw blurRad="38100" dist="38100" dir="2700000" algn="tl">
                    <a:srgbClr val="000000"/>
                  </a:outerShdw>
                </a:effectLst>
                <a:latin typeface="Verdana" panose="020B0604030504040204" pitchFamily="34" charset="0"/>
              </a:rPr>
              <a:t>denn sie hörten, daß sie mit </a:t>
            </a:r>
            <a:r>
              <a:rPr lang="de-DE" altLang="en-DE" sz="1600" b="1">
                <a:solidFill>
                  <a:srgbClr val="CCFFFF"/>
                </a:solidFill>
                <a:effectLst>
                  <a:outerShdw blurRad="38100" dist="38100" dir="2700000" algn="tl">
                    <a:srgbClr val="000000"/>
                  </a:outerShdw>
                </a:effectLst>
                <a:latin typeface="Verdana" panose="020B0604030504040204" pitchFamily="34" charset="0"/>
              </a:rPr>
              <a:t>anderen Sprach</a:t>
            </a:r>
            <a:r>
              <a:rPr lang="de-AT" altLang="en-DE" sz="1600" b="1">
                <a:solidFill>
                  <a:srgbClr val="CCFFFF"/>
                </a:solidFill>
                <a:effectLst>
                  <a:outerShdw blurRad="38100" dist="38100" dir="2700000" algn="tl">
                    <a:srgbClr val="000000"/>
                  </a:outerShdw>
                </a:effectLst>
                <a:latin typeface="Verdana" panose="020B0604030504040204" pitchFamily="34" charset="0"/>
              </a:rPr>
              <a:t>en redeten und Gott hoch priesen.</a:t>
            </a:r>
            <a:r>
              <a:rPr lang="de-AT" altLang="en-DE" sz="1800" b="1">
                <a:solidFill>
                  <a:srgbClr val="CCFFFF"/>
                </a:solidFill>
                <a:effectLst>
                  <a:outerShdw blurRad="38100" dist="38100" dir="2700000" algn="tl">
                    <a:srgbClr val="000000"/>
                  </a:outerShdw>
                </a:effectLst>
                <a:latin typeface="Arial Narrow" panose="020B0604020202020204" pitchFamily="34" charset="0"/>
              </a:rPr>
              <a:t> </a:t>
            </a:r>
            <a:r>
              <a:rPr lang="de-DE" altLang="en-DE" sz="1200" i="1">
                <a:solidFill>
                  <a:srgbClr val="CCFFFF"/>
                </a:solidFill>
                <a:latin typeface="Arial" panose="020B0604020202020204" pitchFamily="34" charset="0"/>
              </a:rPr>
              <a:t>Apostelgeschichte 10,46</a:t>
            </a:r>
            <a:endParaRPr lang="de-AT" altLang="en-DE" sz="1200" b="1">
              <a:solidFill>
                <a:srgbClr val="CCFFFF"/>
              </a:solidFill>
              <a:effectLst>
                <a:outerShdw blurRad="38100" dist="38100" dir="2700000" algn="tl">
                  <a:srgbClr val="000000"/>
                </a:outerShdw>
              </a:effectLst>
              <a:latin typeface="Arial" panose="020B0604020202020204" pitchFamily="34" charset="0"/>
            </a:endParaRPr>
          </a:p>
        </p:txBody>
      </p:sp>
      <p:sp>
        <p:nvSpPr>
          <p:cNvPr id="14344" name="Text Box 8">
            <a:extLst>
              <a:ext uri="{FF2B5EF4-FFF2-40B4-BE49-F238E27FC236}">
                <a16:creationId xmlns:a16="http://schemas.microsoft.com/office/drawing/2014/main" id="{5C2090BB-4A30-9B67-384F-158B183997AC}"/>
              </a:ext>
            </a:extLst>
          </p:cNvPr>
          <p:cNvSpPr txBox="1">
            <a:spLocks noChangeArrowheads="1"/>
          </p:cNvSpPr>
          <p:nvPr/>
        </p:nvSpPr>
        <p:spPr bwMode="auto">
          <a:xfrm>
            <a:off x="228600" y="4191000"/>
            <a:ext cx="2209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600" b="1">
                <a:solidFill>
                  <a:srgbClr val="CCFFFF"/>
                </a:solidFill>
                <a:effectLst>
                  <a:outerShdw blurRad="38100" dist="38100" dir="2700000" algn="tl">
                    <a:srgbClr val="000000"/>
                  </a:outerShdw>
                </a:effectLst>
                <a:latin typeface="Verdana" panose="020B0604030504040204" pitchFamily="34" charset="0"/>
              </a:rPr>
              <a:t>Und da Paulus die Hände auf sie legte, kam der heilige Geist auf sie, und sie redeten mit </a:t>
            </a:r>
            <a:r>
              <a:rPr lang="de-DE" altLang="en-DE" sz="1600" b="1">
                <a:solidFill>
                  <a:srgbClr val="CCFFFF"/>
                </a:solidFill>
                <a:effectLst>
                  <a:outerShdw blurRad="38100" dist="38100" dir="2700000" algn="tl">
                    <a:srgbClr val="000000"/>
                  </a:outerShdw>
                </a:effectLst>
                <a:latin typeface="Verdana" panose="020B0604030504040204" pitchFamily="34" charset="0"/>
              </a:rPr>
              <a:t>anderen Sprach</a:t>
            </a:r>
            <a:r>
              <a:rPr lang="de-AT" altLang="en-DE" sz="1600" b="1">
                <a:solidFill>
                  <a:srgbClr val="CCFFFF"/>
                </a:solidFill>
                <a:effectLst>
                  <a:outerShdw blurRad="38100" dist="38100" dir="2700000" algn="tl">
                    <a:srgbClr val="000000"/>
                  </a:outerShdw>
                </a:effectLst>
                <a:latin typeface="Verdana" panose="020B0604030504040204" pitchFamily="34" charset="0"/>
              </a:rPr>
              <a:t>en und weissagten.</a:t>
            </a:r>
            <a:r>
              <a:rPr lang="de-AT" altLang="en-DE" sz="1800" b="1">
                <a:solidFill>
                  <a:srgbClr val="CCFFFF"/>
                </a:solidFill>
                <a:effectLst>
                  <a:outerShdw blurRad="38100" dist="38100" dir="2700000" algn="tl">
                    <a:srgbClr val="000000"/>
                  </a:outerShdw>
                </a:effectLst>
                <a:latin typeface="Arial Narrow" panose="020B0604020202020204" pitchFamily="34" charset="0"/>
              </a:rPr>
              <a:t> </a:t>
            </a:r>
            <a:r>
              <a:rPr lang="de-DE" altLang="en-DE" sz="1200" i="1">
                <a:solidFill>
                  <a:srgbClr val="CCFFFF"/>
                </a:solidFill>
                <a:latin typeface="Arial" panose="020B0604020202020204" pitchFamily="34" charset="0"/>
              </a:rPr>
              <a:t>Apostelgeschichte 10,46</a:t>
            </a:r>
            <a:endParaRPr lang="de-AT" altLang="en-DE" sz="1800" b="1">
              <a:solidFill>
                <a:srgbClr val="CCFFFF"/>
              </a:solidFill>
              <a:effectLst>
                <a:outerShdw blurRad="38100" dist="38100" dir="2700000" algn="tl">
                  <a:srgbClr val="000000"/>
                </a:outerShdw>
              </a:effectLst>
              <a:latin typeface="Arial" panose="020B0604020202020204" pitchFamily="34" charset="0"/>
            </a:endParaRPr>
          </a:p>
        </p:txBody>
      </p:sp>
      <p:sp>
        <p:nvSpPr>
          <p:cNvPr id="14345" name="Text Box 9">
            <a:extLst>
              <a:ext uri="{FF2B5EF4-FFF2-40B4-BE49-F238E27FC236}">
                <a16:creationId xmlns:a16="http://schemas.microsoft.com/office/drawing/2014/main" id="{DFA05DCD-B033-D4A6-7589-E471A6DEDEE7}"/>
              </a:ext>
            </a:extLst>
          </p:cNvPr>
          <p:cNvSpPr txBox="1">
            <a:spLocks noChangeArrowheads="1"/>
          </p:cNvSpPr>
          <p:nvPr/>
        </p:nvSpPr>
        <p:spPr bwMode="auto">
          <a:xfrm>
            <a:off x="6248400" y="3352800"/>
            <a:ext cx="25908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1600" b="1">
                <a:solidFill>
                  <a:srgbClr val="CCFFFF"/>
                </a:solidFill>
                <a:effectLst>
                  <a:outerShdw blurRad="38100" dist="38100" dir="2700000" algn="tl">
                    <a:srgbClr val="000000"/>
                  </a:outerShdw>
                </a:effectLst>
                <a:latin typeface="Verdana" panose="020B0604030504040204" pitchFamily="34" charset="0"/>
              </a:rPr>
              <a:t>Die Zeichen aber, die da folgen werden denen, die da glauben, sind die: </a:t>
            </a:r>
            <a:r>
              <a:rPr lang="de-DE" altLang="en-DE" sz="1600" b="1">
                <a:solidFill>
                  <a:srgbClr val="CCFFFF"/>
                </a:solidFill>
                <a:effectLst>
                  <a:outerShdw blurRad="38100" dist="38100" dir="2700000" algn="tl">
                    <a:srgbClr val="000000"/>
                  </a:outerShdw>
                </a:effectLst>
                <a:latin typeface="Verdana" panose="020B0604030504040204" pitchFamily="34" charset="0"/>
              </a:rPr>
              <a:t>...</a:t>
            </a:r>
            <a:r>
              <a:rPr lang="de-AT" altLang="en-DE" sz="1600" b="1">
                <a:solidFill>
                  <a:srgbClr val="CCFFFF"/>
                </a:solidFill>
                <a:effectLst>
                  <a:outerShdw blurRad="38100" dist="38100" dir="2700000" algn="tl">
                    <a:srgbClr val="000000"/>
                  </a:outerShdw>
                </a:effectLst>
                <a:latin typeface="Verdana" panose="020B0604030504040204" pitchFamily="34" charset="0"/>
              </a:rPr>
              <a:t>, mit neuen </a:t>
            </a:r>
            <a:r>
              <a:rPr lang="de-DE" altLang="en-DE" sz="1600" b="1">
                <a:solidFill>
                  <a:srgbClr val="CCFFFF"/>
                </a:solidFill>
                <a:effectLst>
                  <a:outerShdw blurRad="38100" dist="38100" dir="2700000" algn="tl">
                    <a:srgbClr val="000000"/>
                  </a:outerShdw>
                </a:effectLst>
                <a:latin typeface="Verdana" panose="020B0604030504040204" pitchFamily="34" charset="0"/>
              </a:rPr>
              <a:t>Sprach</a:t>
            </a:r>
            <a:r>
              <a:rPr lang="de-AT" altLang="en-DE" sz="1600" b="1">
                <a:solidFill>
                  <a:srgbClr val="CCFFFF"/>
                </a:solidFill>
                <a:effectLst>
                  <a:outerShdw blurRad="38100" dist="38100" dir="2700000" algn="tl">
                    <a:srgbClr val="000000"/>
                  </a:outerShdw>
                </a:effectLst>
                <a:latin typeface="Verdana" panose="020B0604030504040204" pitchFamily="34" charset="0"/>
              </a:rPr>
              <a:t>en reden.</a:t>
            </a:r>
            <a:r>
              <a:rPr lang="de-AT" altLang="en-DE" sz="1800" b="1">
                <a:solidFill>
                  <a:srgbClr val="CCFFFF"/>
                </a:solidFill>
                <a:effectLst>
                  <a:outerShdw blurRad="38100" dist="38100" dir="2700000" algn="tl">
                    <a:srgbClr val="000000"/>
                  </a:outerShdw>
                </a:effectLst>
                <a:latin typeface="Arial Narrow" panose="020B0604020202020204" pitchFamily="34" charset="0"/>
              </a:rPr>
              <a:t> </a:t>
            </a:r>
            <a:r>
              <a:rPr lang="de-DE" altLang="en-DE" sz="1200" i="1">
                <a:solidFill>
                  <a:srgbClr val="CCFFFF"/>
                </a:solidFill>
                <a:latin typeface="Arial" panose="020B0604020202020204" pitchFamily="34" charset="0"/>
              </a:rPr>
              <a:t>Markus 16,17</a:t>
            </a:r>
            <a:endParaRPr lang="de-AT" altLang="en-DE" sz="1800" b="1">
              <a:solidFill>
                <a:srgbClr val="CCFFFF"/>
              </a:solidFill>
              <a:effectLst>
                <a:outerShdw blurRad="38100" dist="38100" dir="2700000" algn="tl">
                  <a:srgbClr val="000000"/>
                </a:outerShdw>
              </a:effectLst>
              <a:latin typeface="Arial" panose="020B0604020202020204" pitchFamily="34" charset="0"/>
            </a:endParaRPr>
          </a:p>
        </p:txBody>
      </p:sp>
      <p:sp>
        <p:nvSpPr>
          <p:cNvPr id="14346" name="Text Box 10">
            <a:extLst>
              <a:ext uri="{FF2B5EF4-FFF2-40B4-BE49-F238E27FC236}">
                <a16:creationId xmlns:a16="http://schemas.microsoft.com/office/drawing/2014/main" id="{FAB0F55F-1528-AF17-BBE0-EA31503257CC}"/>
              </a:ext>
            </a:extLst>
          </p:cNvPr>
          <p:cNvSpPr txBox="1">
            <a:spLocks noChangeArrowheads="1"/>
          </p:cNvSpPr>
          <p:nvPr/>
        </p:nvSpPr>
        <p:spPr bwMode="auto">
          <a:xfrm>
            <a:off x="6324600" y="5181600"/>
            <a:ext cx="25146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1600" b="1">
                <a:solidFill>
                  <a:srgbClr val="CCFFFF"/>
                </a:solidFill>
                <a:effectLst>
                  <a:outerShdw blurRad="38100" dist="38100" dir="2700000" algn="tl">
                    <a:srgbClr val="000000"/>
                  </a:outerShdw>
                </a:effectLst>
                <a:latin typeface="Verdana" panose="020B0604030504040204" pitchFamily="34" charset="0"/>
              </a:rPr>
              <a:t>Darum sind die </a:t>
            </a:r>
            <a:r>
              <a:rPr lang="de-DE" altLang="en-DE" sz="1600" b="1">
                <a:solidFill>
                  <a:srgbClr val="CCFFFF"/>
                </a:solidFill>
                <a:effectLst>
                  <a:outerShdw blurRad="38100" dist="38100" dir="2700000" algn="tl">
                    <a:srgbClr val="000000"/>
                  </a:outerShdw>
                </a:effectLst>
                <a:latin typeface="Verdana" panose="020B0604030504040204" pitchFamily="34" charset="0"/>
              </a:rPr>
              <a:t>Sprach</a:t>
            </a:r>
            <a:r>
              <a:rPr lang="de-AT" altLang="en-DE" sz="1600" b="1">
                <a:solidFill>
                  <a:srgbClr val="CCFFFF"/>
                </a:solidFill>
                <a:effectLst>
                  <a:outerShdw blurRad="38100" dist="38100" dir="2700000" algn="tl">
                    <a:srgbClr val="000000"/>
                  </a:outerShdw>
                </a:effectLst>
                <a:latin typeface="Verdana" panose="020B0604030504040204" pitchFamily="34" charset="0"/>
              </a:rPr>
              <a:t>en zum Zeichen nicht den Gläubigen, sondern den Ungläubigen</a:t>
            </a:r>
            <a:r>
              <a:rPr lang="de-DE" altLang="en-DE" sz="1600" b="1">
                <a:solidFill>
                  <a:srgbClr val="CCFFFF"/>
                </a:solidFill>
                <a:effectLst>
                  <a:outerShdw blurRad="38100" dist="38100" dir="2700000" algn="tl">
                    <a:srgbClr val="000000"/>
                  </a:outerShdw>
                </a:effectLst>
                <a:latin typeface="Verdana" panose="020B0604030504040204" pitchFamily="34" charset="0"/>
              </a:rPr>
              <a:t>...</a:t>
            </a:r>
            <a:r>
              <a:rPr lang="de-DE" altLang="en-DE" sz="1800" b="1">
                <a:solidFill>
                  <a:srgbClr val="CCFFFF"/>
                </a:solidFill>
                <a:effectLst>
                  <a:outerShdw blurRad="38100" dist="38100" dir="2700000" algn="tl">
                    <a:srgbClr val="000000"/>
                  </a:outerShdw>
                </a:effectLst>
                <a:latin typeface="Arial Narrow" panose="020B0604020202020204" pitchFamily="34" charset="0"/>
              </a:rPr>
              <a:t>        </a:t>
            </a:r>
            <a:br>
              <a:rPr lang="de-DE" altLang="en-DE" sz="1200">
                <a:solidFill>
                  <a:srgbClr val="CCFFFF"/>
                </a:solidFill>
                <a:latin typeface="Arial Narrow" panose="020B0604020202020204" pitchFamily="34" charset="0"/>
              </a:rPr>
            </a:br>
            <a:r>
              <a:rPr lang="de-DE" altLang="en-DE" sz="1200" i="1">
                <a:solidFill>
                  <a:srgbClr val="CCFFFF"/>
                </a:solidFill>
                <a:latin typeface="Arial" panose="020B0604020202020204" pitchFamily="34" charset="0"/>
              </a:rPr>
              <a:t>1.Korinther 14,22</a:t>
            </a:r>
            <a:endParaRPr lang="de-AT" altLang="en-DE" sz="1800" b="1">
              <a:solidFill>
                <a:srgbClr val="CCFFFF"/>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a:extLst>
              <a:ext uri="{FF2B5EF4-FFF2-40B4-BE49-F238E27FC236}">
                <a16:creationId xmlns:a16="http://schemas.microsoft.com/office/drawing/2014/main" id="{EA86EA05-B110-944C-1B72-82E7FA9C6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15362" name="Text Box 2">
            <a:extLst>
              <a:ext uri="{FF2B5EF4-FFF2-40B4-BE49-F238E27FC236}">
                <a16:creationId xmlns:a16="http://schemas.microsoft.com/office/drawing/2014/main" id="{DACCEE58-043B-70AC-C093-86413DB32B4B}"/>
              </a:ext>
            </a:extLst>
          </p:cNvPr>
          <p:cNvSpPr txBox="1">
            <a:spLocks noChangeArrowheads="1"/>
          </p:cNvSpPr>
          <p:nvPr/>
        </p:nvSpPr>
        <p:spPr bwMode="auto">
          <a:xfrm>
            <a:off x="0" y="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a:solidFill>
                  <a:srgbClr val="FDFDAF"/>
                </a:solidFill>
                <a:effectLst>
                  <a:outerShdw blurRad="38100" dist="38100" dir="2700000" algn="tl">
                    <a:srgbClr val="C0C0C0"/>
                  </a:outerShdw>
                </a:effectLst>
                <a:latin typeface="Tahoma" panose="020B0604030504040204" pitchFamily="34" charset="0"/>
              </a:rPr>
              <a:t>7. Schritt</a:t>
            </a:r>
            <a:endParaRPr lang="de-AT" altLang="en-DE" sz="2800">
              <a:solidFill>
                <a:srgbClr val="FDFDAF"/>
              </a:solidFill>
              <a:effectLst>
                <a:outerShdw blurRad="38100" dist="38100" dir="2700000" algn="tl">
                  <a:srgbClr val="C0C0C0"/>
                </a:outerShdw>
              </a:effectLst>
              <a:latin typeface="Tahoma" panose="020B0604030504040204" pitchFamily="34" charset="0"/>
            </a:endParaRPr>
          </a:p>
        </p:txBody>
      </p:sp>
      <p:sp>
        <p:nvSpPr>
          <p:cNvPr id="15363" name="Text Box 3">
            <a:extLst>
              <a:ext uri="{FF2B5EF4-FFF2-40B4-BE49-F238E27FC236}">
                <a16:creationId xmlns:a16="http://schemas.microsoft.com/office/drawing/2014/main" id="{371A172F-6895-3FD5-FB5B-4F2B26E31D9E}"/>
              </a:ext>
            </a:extLst>
          </p:cNvPr>
          <p:cNvSpPr txBox="1">
            <a:spLocks noChangeArrowheads="1"/>
          </p:cNvSpPr>
          <p:nvPr/>
        </p:nvSpPr>
        <p:spPr bwMode="auto">
          <a:xfrm>
            <a:off x="1066800" y="762000"/>
            <a:ext cx="662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de-DE" altLang="en-DE" b="1">
                <a:solidFill>
                  <a:schemeClr val="bg1"/>
                </a:solidFill>
                <a:effectLst>
                  <a:outerShdw blurRad="38100" dist="38100" dir="2700000" algn="tl">
                    <a:srgbClr val="C0C0C0"/>
                  </a:outerShdw>
                </a:effectLst>
                <a:latin typeface="Arial" panose="020B0604020202020204" pitchFamily="34" charset="0"/>
              </a:rPr>
              <a:t>ist nicht nur auferstanden, sondern auch zum Himmel aufgefahren  </a:t>
            </a:r>
            <a:endParaRPr lang="de-AT" altLang="en-DE" b="1">
              <a:solidFill>
                <a:schemeClr val="bg1"/>
              </a:solidFill>
              <a:effectLst>
                <a:outerShdw blurRad="38100" dist="38100" dir="2700000" algn="tl">
                  <a:srgbClr val="C0C0C0"/>
                </a:outerShdw>
              </a:effectLst>
              <a:latin typeface="Arial" panose="020B0604020202020204" pitchFamily="34" charset="0"/>
            </a:endParaRPr>
          </a:p>
        </p:txBody>
      </p:sp>
      <p:sp>
        <p:nvSpPr>
          <p:cNvPr id="15365" name="Text Box 5">
            <a:extLst>
              <a:ext uri="{FF2B5EF4-FFF2-40B4-BE49-F238E27FC236}">
                <a16:creationId xmlns:a16="http://schemas.microsoft.com/office/drawing/2014/main" id="{4F3568E5-CAF3-6265-723C-355325DC72CA}"/>
              </a:ext>
            </a:extLst>
          </p:cNvPr>
          <p:cNvSpPr txBox="1">
            <a:spLocks noChangeArrowheads="1"/>
          </p:cNvSpPr>
          <p:nvPr/>
        </p:nvSpPr>
        <p:spPr bwMode="auto">
          <a:xfrm>
            <a:off x="323850" y="3573463"/>
            <a:ext cx="714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effectLst>
                  <a:outerShdw blurRad="38100" dist="38100" dir="2700000" algn="tl">
                    <a:srgbClr val="C0C0C0"/>
                  </a:outerShdw>
                </a:effectLst>
                <a:latin typeface="Tahoma" panose="020B0604030504040204" pitchFamily="34" charset="0"/>
              </a:rPr>
              <a:t>1. Sprich mit Gott jeden Tag im Gebet.</a:t>
            </a:r>
            <a:r>
              <a:rPr lang="de-DE" altLang="en-DE"/>
              <a:t>  </a:t>
            </a:r>
            <a:r>
              <a:rPr lang="de-DE" altLang="en-DE" sz="1000" i="1">
                <a:latin typeface="Arial Narrow" panose="020B0604020202020204" pitchFamily="34" charset="0"/>
              </a:rPr>
              <a:t>(Johannes 15,7)</a:t>
            </a:r>
            <a:endParaRPr lang="de-AT" altLang="en-DE" sz="1000" i="1">
              <a:latin typeface="Arial Narrow" panose="020B0604020202020204" pitchFamily="34" charset="0"/>
            </a:endParaRPr>
          </a:p>
        </p:txBody>
      </p:sp>
      <p:sp>
        <p:nvSpPr>
          <p:cNvPr id="15366" name="Text Box 6">
            <a:extLst>
              <a:ext uri="{FF2B5EF4-FFF2-40B4-BE49-F238E27FC236}">
                <a16:creationId xmlns:a16="http://schemas.microsoft.com/office/drawing/2014/main" id="{1259A881-E81C-C159-920E-80E7868B71E9}"/>
              </a:ext>
            </a:extLst>
          </p:cNvPr>
          <p:cNvSpPr txBox="1">
            <a:spLocks noChangeArrowheads="1"/>
          </p:cNvSpPr>
          <p:nvPr/>
        </p:nvSpPr>
        <p:spPr bwMode="auto">
          <a:xfrm>
            <a:off x="323850" y="4076700"/>
            <a:ext cx="767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effectLst>
                  <a:outerShdw blurRad="38100" dist="38100" dir="2700000" algn="tl">
                    <a:srgbClr val="C0C0C0"/>
                  </a:outerShdw>
                </a:effectLst>
                <a:latin typeface="Tahoma" panose="020B0604030504040204" pitchFamily="34" charset="0"/>
              </a:rPr>
              <a:t>2. Lies und studiere die Bibel jeden Tag.</a:t>
            </a:r>
            <a:r>
              <a:rPr lang="de-DE" altLang="en-DE"/>
              <a:t>  </a:t>
            </a:r>
            <a:r>
              <a:rPr lang="de-DE" altLang="en-DE" sz="1000" i="1">
                <a:latin typeface="Arial Narrow" panose="020B0604020202020204" pitchFamily="34" charset="0"/>
              </a:rPr>
              <a:t>(Apostelgeschichte 17,11)</a:t>
            </a:r>
            <a:endParaRPr lang="de-AT" altLang="en-DE" sz="1000" i="1">
              <a:latin typeface="Arial Narrow" panose="020B0604020202020204" pitchFamily="34" charset="0"/>
            </a:endParaRPr>
          </a:p>
        </p:txBody>
      </p:sp>
      <p:sp>
        <p:nvSpPr>
          <p:cNvPr id="15367" name="Text Box 7">
            <a:extLst>
              <a:ext uri="{FF2B5EF4-FFF2-40B4-BE49-F238E27FC236}">
                <a16:creationId xmlns:a16="http://schemas.microsoft.com/office/drawing/2014/main" id="{2CB64C58-456D-5666-66CB-D70A161433E7}"/>
              </a:ext>
            </a:extLst>
          </p:cNvPr>
          <p:cNvSpPr txBox="1">
            <a:spLocks noChangeArrowheads="1"/>
          </p:cNvSpPr>
          <p:nvPr/>
        </p:nvSpPr>
        <p:spPr bwMode="auto">
          <a:xfrm>
            <a:off x="304800" y="45720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effectLst>
                  <a:outerShdw blurRad="38100" dist="38100" dir="2700000" algn="tl">
                    <a:srgbClr val="C0C0C0"/>
                  </a:outerShdw>
                </a:effectLst>
                <a:latin typeface="Tahoma" panose="020B0604030504040204" pitchFamily="34" charset="0"/>
              </a:rPr>
              <a:t>3. Sprich mit anderen Menschen über JESUS Christus</a:t>
            </a:r>
            <a:r>
              <a:rPr lang="de-DE" altLang="en-DE"/>
              <a:t> </a:t>
            </a:r>
            <a:r>
              <a:rPr lang="de-DE" altLang="en-DE" sz="1000" i="1">
                <a:latin typeface="Arial Narrow" panose="020B0604020202020204" pitchFamily="34" charset="0"/>
              </a:rPr>
              <a:t>(Apostelgeschichte 1,8)</a:t>
            </a:r>
            <a:endParaRPr lang="de-AT" altLang="en-DE" sz="1000" i="1">
              <a:latin typeface="Arial Narrow" panose="020B0604020202020204" pitchFamily="34" charset="0"/>
            </a:endParaRPr>
          </a:p>
        </p:txBody>
      </p:sp>
      <p:sp>
        <p:nvSpPr>
          <p:cNvPr id="15368" name="Text Box 8">
            <a:extLst>
              <a:ext uri="{FF2B5EF4-FFF2-40B4-BE49-F238E27FC236}">
                <a16:creationId xmlns:a16="http://schemas.microsoft.com/office/drawing/2014/main" id="{BF89F895-12BD-F234-B158-0ADF0559985A}"/>
              </a:ext>
            </a:extLst>
          </p:cNvPr>
          <p:cNvSpPr txBox="1">
            <a:spLocks noChangeArrowheads="1"/>
          </p:cNvSpPr>
          <p:nvPr/>
        </p:nvSpPr>
        <p:spPr bwMode="auto">
          <a:xfrm>
            <a:off x="304800" y="5334000"/>
            <a:ext cx="85915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effectLst>
                  <a:outerShdw blurRad="38100" dist="38100" dir="2700000" algn="tl">
                    <a:srgbClr val="C0C0C0"/>
                  </a:outerShdw>
                </a:effectLst>
                <a:latin typeface="Tahoma" panose="020B0604030504040204" pitchFamily="34" charset="0"/>
              </a:rPr>
              <a:t>4. Lobe Gott, habe Gemeinschaft mit anderen Christen und arbeite in einer Gemeinde mit, die diese Botschaft des vollen Evangeliums predigt.</a:t>
            </a:r>
            <a:r>
              <a:rPr lang="de-DE" altLang="en-DE"/>
              <a:t>  </a:t>
            </a:r>
            <a:r>
              <a:rPr lang="de-DE" altLang="en-DE" sz="1000" i="1">
                <a:latin typeface="Arial Narrow" panose="020B0604020202020204" pitchFamily="34" charset="0"/>
              </a:rPr>
              <a:t>(Hebräer 10,25)</a:t>
            </a:r>
            <a:endParaRPr lang="de-AT" altLang="en-DE" sz="1000" i="1">
              <a:latin typeface="Arial Narrow" panose="020B0604020202020204" pitchFamily="34" charset="0"/>
            </a:endParaRPr>
          </a:p>
        </p:txBody>
      </p:sp>
      <p:sp>
        <p:nvSpPr>
          <p:cNvPr id="15370" name="Text Box 10">
            <a:extLst>
              <a:ext uri="{FF2B5EF4-FFF2-40B4-BE49-F238E27FC236}">
                <a16:creationId xmlns:a16="http://schemas.microsoft.com/office/drawing/2014/main" id="{5FF02CAE-94D4-C35D-44A6-3208A15B5C18}"/>
              </a:ext>
            </a:extLst>
          </p:cNvPr>
          <p:cNvSpPr txBox="1">
            <a:spLocks noChangeArrowheads="1"/>
          </p:cNvSpPr>
          <p:nvPr/>
        </p:nvSpPr>
        <p:spPr bwMode="auto">
          <a:xfrm>
            <a:off x="1187450" y="1628775"/>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de-DE" altLang="en-DE" sz="2800" b="1">
                <a:solidFill>
                  <a:srgbClr val="CCECFF"/>
                </a:solidFill>
                <a:effectLst>
                  <a:outerShdw blurRad="38100" dist="38100" dir="2700000" algn="tl">
                    <a:srgbClr val="C0C0C0"/>
                  </a:outerShdw>
                </a:effectLst>
                <a:latin typeface="Arial" panose="020B0604020202020204" pitchFamily="34" charset="0"/>
              </a:rPr>
              <a:t>Das ist auch unsere Hoffnung</a:t>
            </a:r>
            <a:r>
              <a:rPr lang="de-DE" altLang="en-DE" b="1">
                <a:solidFill>
                  <a:srgbClr val="CCECFF"/>
                </a:solidFill>
                <a:effectLst>
                  <a:outerShdw blurRad="38100" dist="38100" dir="2700000" algn="tl">
                    <a:srgbClr val="C0C0C0"/>
                  </a:outerShdw>
                </a:effectLst>
                <a:latin typeface="Arial" panose="020B0604020202020204" pitchFamily="34" charset="0"/>
              </a:rPr>
              <a:t> </a:t>
            </a:r>
          </a:p>
        </p:txBody>
      </p:sp>
      <p:sp>
        <p:nvSpPr>
          <p:cNvPr id="15371" name="Text Box 11">
            <a:extLst>
              <a:ext uri="{FF2B5EF4-FFF2-40B4-BE49-F238E27FC236}">
                <a16:creationId xmlns:a16="http://schemas.microsoft.com/office/drawing/2014/main" id="{CD5916C4-FF2C-2911-79FE-7E1534E5D014}"/>
              </a:ext>
            </a:extLst>
          </p:cNvPr>
          <p:cNvSpPr txBox="1">
            <a:spLocks noChangeArrowheads="1"/>
          </p:cNvSpPr>
          <p:nvPr/>
        </p:nvSpPr>
        <p:spPr bwMode="auto">
          <a:xfrm>
            <a:off x="395288" y="2205038"/>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de-DE" altLang="en-DE" b="1">
                <a:solidFill>
                  <a:schemeClr val="bg1"/>
                </a:solidFill>
                <a:effectLst>
                  <a:outerShdw blurRad="38100" dist="38100" dir="2700000" algn="tl">
                    <a:srgbClr val="C0C0C0"/>
                  </a:outerShdw>
                </a:effectLst>
                <a:latin typeface="Arial" panose="020B0604020202020204" pitchFamily="34" charset="0"/>
              </a:rPr>
              <a:t>Wir müssen ein heiliges und Gott gefälliges Leben in der Kraft des heiligen Geistes führen.</a:t>
            </a:r>
            <a:endParaRPr lang="de-AT" altLang="en-DE" b="1">
              <a:solidFill>
                <a:schemeClr val="bg1"/>
              </a:solidFill>
              <a:effectLst>
                <a:outerShdw blurRad="38100" dist="38100" dir="2700000" algn="tl">
                  <a:srgbClr val="C0C0C0"/>
                </a:outerShdw>
              </a:effectLst>
              <a:latin typeface="Arial" panose="020B0604020202020204" pitchFamily="34" charset="0"/>
            </a:endParaRPr>
          </a:p>
        </p:txBody>
      </p:sp>
      <p:sp>
        <p:nvSpPr>
          <p:cNvPr id="15374" name="Text Box 14">
            <a:extLst>
              <a:ext uri="{FF2B5EF4-FFF2-40B4-BE49-F238E27FC236}">
                <a16:creationId xmlns:a16="http://schemas.microsoft.com/office/drawing/2014/main" id="{729D7D7A-FAC9-3DF3-5D38-7D2F1E55B270}"/>
              </a:ext>
            </a:extLst>
          </p:cNvPr>
          <p:cNvSpPr txBox="1">
            <a:spLocks noChangeArrowheads="1"/>
          </p:cNvSpPr>
          <p:nvPr/>
        </p:nvSpPr>
        <p:spPr bwMode="auto">
          <a:xfrm>
            <a:off x="3657600" y="2286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3200" b="1">
                <a:solidFill>
                  <a:srgbClr val="FFFFCC"/>
                </a:solidFill>
                <a:effectLst>
                  <a:outerShdw blurRad="38100" dist="38100" dir="2700000" algn="tl">
                    <a:srgbClr val="C0C0C0"/>
                  </a:outerShdw>
                </a:effectLst>
                <a:latin typeface="Arial" panose="020B0604020202020204" pitchFamily="34" charset="0"/>
              </a:rPr>
              <a:t>JESUS</a:t>
            </a:r>
            <a:endParaRPr lang="de-AT" altLang="en-DE" sz="3200" b="1">
              <a:solidFill>
                <a:srgbClr val="FFFFCC"/>
              </a:solidFill>
              <a:effectLst>
                <a:outerShdw blurRad="38100" dist="38100" dir="2700000" algn="tl">
                  <a:srgbClr val="C0C0C0"/>
                </a:outerShdw>
              </a:effectLst>
              <a:latin typeface="Arial" panose="020B0604020202020204" pitchFamily="34" charset="0"/>
            </a:endParaRPr>
          </a:p>
        </p:txBody>
      </p:sp>
      <p:sp>
        <p:nvSpPr>
          <p:cNvPr id="15375" name="Text Box 15">
            <a:extLst>
              <a:ext uri="{FF2B5EF4-FFF2-40B4-BE49-F238E27FC236}">
                <a16:creationId xmlns:a16="http://schemas.microsoft.com/office/drawing/2014/main" id="{1C7FA06F-1483-11D1-1F61-BD976250D2AE}"/>
              </a:ext>
            </a:extLst>
          </p:cNvPr>
          <p:cNvSpPr txBox="1">
            <a:spLocks noChangeArrowheads="1"/>
          </p:cNvSpPr>
          <p:nvPr/>
        </p:nvSpPr>
        <p:spPr bwMode="auto">
          <a:xfrm>
            <a:off x="3733800" y="2971800"/>
            <a:ext cx="35639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200" b="1">
                <a:latin typeface="Arial" panose="020B0604020202020204" pitchFamily="34" charset="0"/>
              </a:rPr>
              <a:t>So ihr in mir bleibet und meine Worte in euch bleiben, so werdet ihr bitten, was ihr wollt, und es wird euch widerfahren.</a:t>
            </a:r>
          </a:p>
        </p:txBody>
      </p:sp>
      <p:sp>
        <p:nvSpPr>
          <p:cNvPr id="15376" name="Text Box 16">
            <a:extLst>
              <a:ext uri="{FF2B5EF4-FFF2-40B4-BE49-F238E27FC236}">
                <a16:creationId xmlns:a16="http://schemas.microsoft.com/office/drawing/2014/main" id="{2C5268CF-B215-3C31-A8FF-D033099955B6}"/>
              </a:ext>
            </a:extLst>
          </p:cNvPr>
          <p:cNvSpPr txBox="1">
            <a:spLocks noChangeArrowheads="1"/>
          </p:cNvSpPr>
          <p:nvPr/>
        </p:nvSpPr>
        <p:spPr bwMode="auto">
          <a:xfrm>
            <a:off x="7924800" y="3048000"/>
            <a:ext cx="1219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1200" b="1">
                <a:latin typeface="Arial" panose="020B0604020202020204" pitchFamily="34" charset="0"/>
              </a:rPr>
              <a:t>Diese aber waren edler denn die zu Thessalonich; die nahmen das Wort auf ganz willig und forschten täglich in der Schrift, ob sich's also verhielte</a:t>
            </a:r>
            <a:r>
              <a:rPr lang="de-AT" altLang="en-DE" sz="1200">
                <a:latin typeface="Arial" panose="020B0604020202020204" pitchFamily="34" charset="0"/>
              </a:rPr>
              <a:t>.</a:t>
            </a:r>
            <a:endParaRPr lang="de-AT" altLang="en-DE">
              <a:latin typeface="Arial" panose="020B0604020202020204" pitchFamily="34" charset="0"/>
            </a:endParaRPr>
          </a:p>
        </p:txBody>
      </p:sp>
      <p:sp>
        <p:nvSpPr>
          <p:cNvPr id="15377" name="Text Box 17">
            <a:extLst>
              <a:ext uri="{FF2B5EF4-FFF2-40B4-BE49-F238E27FC236}">
                <a16:creationId xmlns:a16="http://schemas.microsoft.com/office/drawing/2014/main" id="{BEA15746-F6A8-3E7D-1565-147AB21DFC25}"/>
              </a:ext>
            </a:extLst>
          </p:cNvPr>
          <p:cNvSpPr txBox="1">
            <a:spLocks noChangeArrowheads="1"/>
          </p:cNvSpPr>
          <p:nvPr/>
        </p:nvSpPr>
        <p:spPr bwMode="auto">
          <a:xfrm>
            <a:off x="3048000" y="49530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1200" b="1">
                <a:latin typeface="Arial" panose="020B0604020202020204" pitchFamily="34" charset="0"/>
              </a:rPr>
              <a:t>...</a:t>
            </a:r>
            <a:r>
              <a:rPr lang="de-AT" altLang="en-DE" sz="1200" b="1">
                <a:latin typeface="Arial" panose="020B0604020202020204" pitchFamily="34" charset="0"/>
              </a:rPr>
              <a:t>und werdet meine Zeugen sein zu Jerusalem und in ganz Judäa und Samarien und bis an das Ende der Erde.</a:t>
            </a:r>
            <a:r>
              <a:rPr lang="de-AT" altLang="en-DE" sz="1200" b="1">
                <a:solidFill>
                  <a:schemeClr val="bg1"/>
                </a:solidFill>
                <a:latin typeface="Arial" panose="020B0604020202020204" pitchFamily="34" charset="0"/>
              </a:rPr>
              <a:t> </a:t>
            </a:r>
          </a:p>
        </p:txBody>
      </p:sp>
      <p:sp>
        <p:nvSpPr>
          <p:cNvPr id="15378" name="Text Box 18">
            <a:extLst>
              <a:ext uri="{FF2B5EF4-FFF2-40B4-BE49-F238E27FC236}">
                <a16:creationId xmlns:a16="http://schemas.microsoft.com/office/drawing/2014/main" id="{C8419367-CE9C-6863-92D5-74EFBE07D9F8}"/>
              </a:ext>
            </a:extLst>
          </p:cNvPr>
          <p:cNvSpPr txBox="1">
            <a:spLocks noChangeArrowheads="1"/>
          </p:cNvSpPr>
          <p:nvPr/>
        </p:nvSpPr>
        <p:spPr bwMode="auto">
          <a:xfrm>
            <a:off x="2895600" y="64008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1200" b="1">
                <a:latin typeface="Arial" panose="020B0604020202020204" pitchFamily="34" charset="0"/>
              </a:rPr>
              <a:t>...</a:t>
            </a:r>
            <a:r>
              <a:rPr lang="de-AT" altLang="en-DE" sz="1200" b="1">
                <a:latin typeface="Arial" panose="020B0604020202020204" pitchFamily="34" charset="0"/>
              </a:rPr>
              <a:t>und nicht verlassen unsere Versammlung, wie etliche pflegen, sondern einander ermahnen; und das so viel mehr, soviel ihr sehet, daß sich der Tag naht. </a:t>
            </a:r>
          </a:p>
        </p:txBody>
      </p:sp>
    </p:spTree>
  </p:cSld>
  <p:clrMapOvr>
    <a:masterClrMapping/>
  </p:clrMapOvr>
  <p:transition spd="slow">
    <p:pull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FFFF00"/>
            </a:gs>
          </a:gsLst>
          <a:lin ang="18900000" scaled="1"/>
        </a:gradFill>
        <a:effectLst/>
      </p:bgPr>
    </p:bg>
    <p:spTree>
      <p:nvGrpSpPr>
        <p:cNvPr id="1" name=""/>
        <p:cNvGrpSpPr/>
        <p:nvPr/>
      </p:nvGrpSpPr>
      <p:grpSpPr>
        <a:xfrm>
          <a:off x="0" y="0"/>
          <a:ext cx="0" cy="0"/>
          <a:chOff x="0" y="0"/>
          <a:chExt cx="0" cy="0"/>
        </a:xfrm>
      </p:grpSpPr>
      <p:pic>
        <p:nvPicPr>
          <p:cNvPr id="16412" name="Picture 28">
            <a:extLst>
              <a:ext uri="{FF2B5EF4-FFF2-40B4-BE49-F238E27FC236}">
                <a16:creationId xmlns:a16="http://schemas.microsoft.com/office/drawing/2014/main" id="{E06AAFD3-82D3-CAFA-ED92-D181D4BB2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52800"/>
            <a:ext cx="3581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0" name="Picture 26">
            <a:extLst>
              <a:ext uri="{FF2B5EF4-FFF2-40B4-BE49-F238E27FC236}">
                <a16:creationId xmlns:a16="http://schemas.microsoft.com/office/drawing/2014/main" id="{21733E99-043D-6D46-864C-ADE5C02BC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0"/>
            <a:ext cx="3506788" cy="3663950"/>
          </a:xfrm>
          <a:prstGeom prst="rect">
            <a:avLst/>
          </a:prstGeom>
          <a:noFill/>
          <a:extLst>
            <a:ext uri="{909E8E84-426E-40DD-AFC4-6F175D3DCCD1}">
              <a14:hiddenFill xmlns:a14="http://schemas.microsoft.com/office/drawing/2010/main">
                <a:solidFill>
                  <a:srgbClr val="FFFFFF"/>
                </a:solidFill>
              </a14:hiddenFill>
            </a:ext>
          </a:extLst>
        </p:spPr>
      </p:pic>
      <p:sp>
        <p:nvSpPr>
          <p:cNvPr id="16386" name="Text Box 2">
            <a:extLst>
              <a:ext uri="{FF2B5EF4-FFF2-40B4-BE49-F238E27FC236}">
                <a16:creationId xmlns:a16="http://schemas.microsoft.com/office/drawing/2014/main" id="{F998B0C5-D29C-C9C8-536A-461CC5C7850B}"/>
              </a:ext>
            </a:extLst>
          </p:cNvPr>
          <p:cNvSpPr txBox="1">
            <a:spLocks noChangeArrowheads="1"/>
          </p:cNvSpPr>
          <p:nvPr/>
        </p:nvSpPr>
        <p:spPr bwMode="auto">
          <a:xfrm>
            <a:off x="1835150" y="0"/>
            <a:ext cx="3041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3200" b="1">
                <a:solidFill>
                  <a:srgbClr val="FF3300"/>
                </a:solidFill>
                <a:effectLst>
                  <a:outerShdw blurRad="38100" dist="38100" dir="2700000" algn="tl">
                    <a:srgbClr val="000000"/>
                  </a:outerShdw>
                </a:effectLst>
                <a:latin typeface="Tahoma" panose="020B0604030504040204" pitchFamily="34" charset="0"/>
              </a:rPr>
              <a:t>DIE FRUCHT DES GEISTES</a:t>
            </a:r>
            <a:endParaRPr lang="de-AT" altLang="en-DE" sz="3200" b="1">
              <a:solidFill>
                <a:srgbClr val="FF3300"/>
              </a:solidFill>
              <a:effectLst>
                <a:outerShdw blurRad="38100" dist="38100" dir="2700000" algn="tl">
                  <a:srgbClr val="000000"/>
                </a:outerShdw>
              </a:effectLst>
              <a:latin typeface="Tahoma" panose="020B0604030504040204" pitchFamily="34" charset="0"/>
            </a:endParaRPr>
          </a:p>
        </p:txBody>
      </p:sp>
      <p:sp>
        <p:nvSpPr>
          <p:cNvPr id="16387" name="Text Box 3">
            <a:extLst>
              <a:ext uri="{FF2B5EF4-FFF2-40B4-BE49-F238E27FC236}">
                <a16:creationId xmlns:a16="http://schemas.microsoft.com/office/drawing/2014/main" id="{82D269CB-D0D6-7DE8-3349-A8D30D582B6E}"/>
              </a:ext>
            </a:extLst>
          </p:cNvPr>
          <p:cNvSpPr txBox="1">
            <a:spLocks noChangeArrowheads="1"/>
          </p:cNvSpPr>
          <p:nvPr/>
        </p:nvSpPr>
        <p:spPr bwMode="auto">
          <a:xfrm>
            <a:off x="4859338" y="152400"/>
            <a:ext cx="4284662"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rgbClr val="FF3300"/>
                </a:solidFill>
                <a:effectLst>
                  <a:outerShdw blurRad="38100" dist="38100" dir="2700000" algn="tl">
                    <a:srgbClr val="000000"/>
                  </a:outerShdw>
                </a:effectLst>
                <a:latin typeface="Franklin Gothic Medium" panose="020B0603020102020204" pitchFamily="34" charset="0"/>
              </a:rPr>
              <a:t>Wenn ein Mensch weiter im Geist wandelt, wird sein Leben immer mehr die Frucht des Geistes hervorbringen</a:t>
            </a:r>
            <a:r>
              <a:rPr lang="de-DE" altLang="en-DE" sz="2800">
                <a:solidFill>
                  <a:srgbClr val="FF3300"/>
                </a:solidFill>
                <a:effectLst>
                  <a:outerShdw blurRad="38100" dist="38100" dir="2700000" algn="tl">
                    <a:srgbClr val="000000"/>
                  </a:outerShdw>
                </a:effectLst>
                <a:latin typeface="Swiss911 XCm BT" pitchFamily="34" charset="0"/>
              </a:rPr>
              <a:t>. </a:t>
            </a:r>
            <a:endParaRPr lang="de-AT" altLang="en-DE" sz="2800">
              <a:solidFill>
                <a:srgbClr val="FF3300"/>
              </a:solidFill>
              <a:effectLst>
                <a:outerShdw blurRad="38100" dist="38100" dir="2700000" algn="tl">
                  <a:srgbClr val="000000"/>
                </a:outerShdw>
              </a:effectLst>
              <a:latin typeface="Swiss911 XCm BT" pitchFamily="34" charset="0"/>
            </a:endParaRPr>
          </a:p>
        </p:txBody>
      </p:sp>
      <p:sp>
        <p:nvSpPr>
          <p:cNvPr id="16388" name="Text Box 4">
            <a:extLst>
              <a:ext uri="{FF2B5EF4-FFF2-40B4-BE49-F238E27FC236}">
                <a16:creationId xmlns:a16="http://schemas.microsoft.com/office/drawing/2014/main" id="{A3079115-6806-3F65-2803-D8F425EA0E01}"/>
              </a:ext>
            </a:extLst>
          </p:cNvPr>
          <p:cNvSpPr txBox="1">
            <a:spLocks noChangeArrowheads="1"/>
          </p:cNvSpPr>
          <p:nvPr/>
        </p:nvSpPr>
        <p:spPr bwMode="auto">
          <a:xfrm>
            <a:off x="2514600" y="1752600"/>
            <a:ext cx="66294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de-DE" altLang="en-DE" sz="2000" b="1">
                <a:solidFill>
                  <a:srgbClr val="FF3300"/>
                </a:solidFill>
                <a:effectLst>
                  <a:outerShdw blurRad="38100" dist="38100" dir="2700000" algn="tl">
                    <a:srgbClr val="000000"/>
                  </a:outerShdw>
                </a:effectLst>
                <a:latin typeface="Verdana" panose="020B0604030504040204" pitchFamily="34" charset="0"/>
              </a:rPr>
              <a:t>Die Frucht des Geistes ist:  Liebe, Freude, Friede, Geduld, Freundlichkeit, Gütigkeit, Glaube, Sanftmut, Selbstbeherrschung.       </a:t>
            </a:r>
            <a:r>
              <a:rPr lang="de-DE" altLang="en-DE" sz="2800" b="1">
                <a:solidFill>
                  <a:srgbClr val="FF3300"/>
                </a:solidFill>
                <a:effectLst>
                  <a:outerShdw blurRad="38100" dist="38100" dir="2700000" algn="tl">
                    <a:srgbClr val="000000"/>
                  </a:outerShdw>
                </a:effectLst>
                <a:latin typeface="Franklin Gothic Medium Cond" panose="020B0606030402020204" pitchFamily="34" charset="0"/>
              </a:rPr>
              <a:t>       </a:t>
            </a:r>
            <a:r>
              <a:rPr lang="de-DE" altLang="en-DE" sz="1000" i="1">
                <a:solidFill>
                  <a:srgbClr val="FF3300"/>
                </a:solidFill>
                <a:latin typeface="Arial" panose="020B0604020202020204" pitchFamily="34" charset="0"/>
              </a:rPr>
              <a:t>Galater 5,22</a:t>
            </a:r>
            <a:endParaRPr lang="de-AT" altLang="en-DE" sz="1000" i="1">
              <a:solidFill>
                <a:srgbClr val="FF3300"/>
              </a:solidFill>
              <a:latin typeface="Arial" panose="020B0604020202020204" pitchFamily="34" charset="0"/>
            </a:endParaRPr>
          </a:p>
        </p:txBody>
      </p:sp>
      <p:pic>
        <p:nvPicPr>
          <p:cNvPr id="16398" name="Picture 14">
            <a:extLst>
              <a:ext uri="{FF2B5EF4-FFF2-40B4-BE49-F238E27FC236}">
                <a16:creationId xmlns:a16="http://schemas.microsoft.com/office/drawing/2014/main" id="{EA73F3C6-D6DE-7CF1-E99B-DB3CB2202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1295400" cy="971550"/>
          </a:xfrm>
          <a:prstGeom prst="rect">
            <a:avLst/>
          </a:prstGeom>
          <a:noFill/>
          <a:extLst>
            <a:ext uri="{909E8E84-426E-40DD-AFC4-6F175D3DCCD1}">
              <a14:hiddenFill xmlns:a14="http://schemas.microsoft.com/office/drawing/2010/main">
                <a:solidFill>
                  <a:srgbClr val="FFFFFF"/>
                </a:solidFill>
              </a14:hiddenFill>
            </a:ext>
          </a:extLst>
        </p:spPr>
      </p:pic>
      <p:sp>
        <p:nvSpPr>
          <p:cNvPr id="16400" name="Text Box 16">
            <a:extLst>
              <a:ext uri="{FF2B5EF4-FFF2-40B4-BE49-F238E27FC236}">
                <a16:creationId xmlns:a16="http://schemas.microsoft.com/office/drawing/2014/main" id="{31A51FAF-5048-8382-D6B1-04A5C011F02A}"/>
              </a:ext>
            </a:extLst>
          </p:cNvPr>
          <p:cNvSpPr txBox="1">
            <a:spLocks noChangeArrowheads="1"/>
          </p:cNvSpPr>
          <p:nvPr/>
        </p:nvSpPr>
        <p:spPr bwMode="auto">
          <a:xfrm>
            <a:off x="0" y="1676400"/>
            <a:ext cx="29718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400" b="1">
                <a:latin typeface="Arial" panose="020B0604020202020204" pitchFamily="34" charset="0"/>
              </a:rPr>
              <a:t>Ehebruch, Hurerei, Unreinigkeit, Unzucht,  Abgötterei, Zauberei, Feindschaft, Hader, Neid, Zorn, Zank, Zwietracht, Rotten, Hass, Mord,  Saufen, Fressen und dergleichen</a:t>
            </a:r>
            <a:r>
              <a:rPr lang="de-AT" altLang="en-DE" sz="1400">
                <a:latin typeface="Arial" panose="020B0604020202020204" pitchFamily="34" charset="0"/>
              </a:rPr>
              <a:t> </a:t>
            </a:r>
            <a:br>
              <a:rPr lang="de-AT" altLang="en-DE" sz="1400">
                <a:latin typeface="Arial" panose="020B0604020202020204" pitchFamily="34" charset="0"/>
              </a:rPr>
            </a:br>
            <a:r>
              <a:rPr lang="de-DE" altLang="en-DE" sz="1000" i="1">
                <a:latin typeface="Arial" panose="020B0604020202020204" pitchFamily="34" charset="0"/>
              </a:rPr>
              <a:t>Galater 5,19-21</a:t>
            </a:r>
            <a:endParaRPr lang="de-AT" altLang="en-DE" sz="1000" i="1">
              <a:latin typeface="Arial" panose="020B0604020202020204" pitchFamily="34" charset="0"/>
            </a:endParaRPr>
          </a:p>
        </p:txBody>
      </p:sp>
      <p:sp>
        <p:nvSpPr>
          <p:cNvPr id="16401" name="Text Box 17">
            <a:extLst>
              <a:ext uri="{FF2B5EF4-FFF2-40B4-BE49-F238E27FC236}">
                <a16:creationId xmlns:a16="http://schemas.microsoft.com/office/drawing/2014/main" id="{F3F78F32-CECA-DBBA-E149-47D8C232CBBA}"/>
              </a:ext>
            </a:extLst>
          </p:cNvPr>
          <p:cNvSpPr txBox="1">
            <a:spLocks noChangeArrowheads="1"/>
          </p:cNvSpPr>
          <p:nvPr/>
        </p:nvSpPr>
        <p:spPr bwMode="auto">
          <a:xfrm>
            <a:off x="0" y="1066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1800" b="1">
                <a:latin typeface="Arial" panose="020B0604020202020204" pitchFamily="34" charset="0"/>
              </a:rPr>
              <a:t>Die  Werke des Fleisches hingegen sind:</a:t>
            </a:r>
            <a:endParaRPr lang="de-AT" altLang="en-DE" sz="1800" b="1">
              <a:latin typeface="Arial" panose="020B0604020202020204" pitchFamily="34" charset="0"/>
            </a:endParaRPr>
          </a:p>
        </p:txBody>
      </p:sp>
      <p:pic>
        <p:nvPicPr>
          <p:cNvPr id="16403" name="Picture 19">
            <a:extLst>
              <a:ext uri="{FF2B5EF4-FFF2-40B4-BE49-F238E27FC236}">
                <a16:creationId xmlns:a16="http://schemas.microsoft.com/office/drawing/2014/main" id="{4F5EC0DA-A575-3D81-4394-AED2B81BEE5F}"/>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295400" y="3048000"/>
            <a:ext cx="1828800" cy="1535113"/>
          </a:xfrm>
          <a:prstGeom prst="rect">
            <a:avLst/>
          </a:prstGeom>
          <a:noFill/>
          <a:extLst>
            <a:ext uri="{909E8E84-426E-40DD-AFC4-6F175D3DCCD1}">
              <a14:hiddenFill xmlns:a14="http://schemas.microsoft.com/office/drawing/2010/main">
                <a:solidFill>
                  <a:srgbClr val="FFFFFF"/>
                </a:solidFill>
              </a14:hiddenFill>
            </a:ext>
          </a:extLst>
        </p:spPr>
      </p:pic>
      <p:pic>
        <p:nvPicPr>
          <p:cNvPr id="16408" name="Picture 24">
            <a:extLst>
              <a:ext uri="{FF2B5EF4-FFF2-40B4-BE49-F238E27FC236}">
                <a16:creationId xmlns:a16="http://schemas.microsoft.com/office/drawing/2014/main" id="{496FA333-138B-3703-EA31-7EECBC4A2CED}"/>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152400" y="4953000"/>
            <a:ext cx="1905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224C"/>
        </a:solidFill>
        <a:effectLst/>
      </p:bgPr>
    </p:bg>
    <p:spTree>
      <p:nvGrpSpPr>
        <p:cNvPr id="1" name=""/>
        <p:cNvGrpSpPr/>
        <p:nvPr/>
      </p:nvGrpSpPr>
      <p:grpSpPr>
        <a:xfrm>
          <a:off x="0" y="0"/>
          <a:ext cx="0" cy="0"/>
          <a:chOff x="0" y="0"/>
          <a:chExt cx="0" cy="0"/>
        </a:xfrm>
      </p:grpSpPr>
      <p:pic>
        <p:nvPicPr>
          <p:cNvPr id="17419" name="Picture 11">
            <a:extLst>
              <a:ext uri="{FF2B5EF4-FFF2-40B4-BE49-F238E27FC236}">
                <a16:creationId xmlns:a16="http://schemas.microsoft.com/office/drawing/2014/main" id="{969FCC58-75A0-82EB-D144-78B39512D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153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ext Box 2">
            <a:extLst>
              <a:ext uri="{FF2B5EF4-FFF2-40B4-BE49-F238E27FC236}">
                <a16:creationId xmlns:a16="http://schemas.microsoft.com/office/drawing/2014/main" id="{D21148AE-400F-36A5-85DE-119D2666BB68}"/>
              </a:ext>
            </a:extLst>
          </p:cNvPr>
          <p:cNvSpPr txBox="1">
            <a:spLocks noChangeArrowheads="1"/>
          </p:cNvSpPr>
          <p:nvPr/>
        </p:nvSpPr>
        <p:spPr bwMode="auto">
          <a:xfrm>
            <a:off x="1143000" y="0"/>
            <a:ext cx="678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4000" b="1">
                <a:solidFill>
                  <a:schemeClr val="hlink"/>
                </a:solidFill>
                <a:effectLst>
                  <a:outerShdw blurRad="38100" dist="38100" dir="2700000" algn="tl">
                    <a:srgbClr val="000000"/>
                  </a:outerShdw>
                </a:effectLst>
                <a:latin typeface="Tahoma" panose="020B0604030504040204" pitchFamily="34" charset="0"/>
              </a:rPr>
              <a:t>GEISTLICHER KAMPF</a:t>
            </a:r>
            <a:endParaRPr lang="de-AT" altLang="en-DE" sz="4000" b="1">
              <a:solidFill>
                <a:schemeClr val="hlink"/>
              </a:solidFill>
              <a:effectLst>
                <a:outerShdw blurRad="38100" dist="38100" dir="2700000" algn="tl">
                  <a:srgbClr val="000000"/>
                </a:outerShdw>
              </a:effectLst>
              <a:latin typeface="Tahoma" panose="020B0604030504040204" pitchFamily="34" charset="0"/>
            </a:endParaRPr>
          </a:p>
        </p:txBody>
      </p:sp>
      <p:sp>
        <p:nvSpPr>
          <p:cNvPr id="17411" name="Text Box 3">
            <a:extLst>
              <a:ext uri="{FF2B5EF4-FFF2-40B4-BE49-F238E27FC236}">
                <a16:creationId xmlns:a16="http://schemas.microsoft.com/office/drawing/2014/main" id="{071458BC-F4D3-AAAB-5D70-D439212CA098}"/>
              </a:ext>
            </a:extLst>
          </p:cNvPr>
          <p:cNvSpPr txBox="1">
            <a:spLocks noChangeArrowheads="1"/>
          </p:cNvSpPr>
          <p:nvPr/>
        </p:nvSpPr>
        <p:spPr bwMode="auto">
          <a:xfrm>
            <a:off x="533400" y="5562600"/>
            <a:ext cx="601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chemeClr val="bg1"/>
                </a:solidFill>
                <a:effectLst>
                  <a:outerShdw blurRad="38100" dist="38100" dir="2700000" algn="tl">
                    <a:srgbClr val="000000"/>
                  </a:outerShdw>
                </a:effectLst>
                <a:latin typeface="Arial" panose="020B0604020202020204" pitchFamily="34" charset="0"/>
              </a:rPr>
              <a:t>Durch Seine Kraft kann man                Versuchungen und Sünde  widerstehen.</a:t>
            </a:r>
            <a:r>
              <a:rPr lang="de-DE" altLang="en-DE">
                <a:solidFill>
                  <a:schemeClr val="bg1"/>
                </a:solidFill>
                <a:latin typeface="STOMP_Almonte Woodgrain" pitchFamily="2" charset="0"/>
              </a:rPr>
              <a:t> </a:t>
            </a:r>
          </a:p>
        </p:txBody>
      </p:sp>
      <p:sp>
        <p:nvSpPr>
          <p:cNvPr id="17414" name="Text Box 6">
            <a:extLst>
              <a:ext uri="{FF2B5EF4-FFF2-40B4-BE49-F238E27FC236}">
                <a16:creationId xmlns:a16="http://schemas.microsoft.com/office/drawing/2014/main" id="{A90E382A-BF72-ADE1-D6D4-7270B197AFCD}"/>
              </a:ext>
            </a:extLst>
          </p:cNvPr>
          <p:cNvSpPr txBox="1">
            <a:spLocks noChangeArrowheads="1"/>
          </p:cNvSpPr>
          <p:nvPr/>
        </p:nvSpPr>
        <p:spPr bwMode="auto">
          <a:xfrm>
            <a:off x="609600" y="609600"/>
            <a:ext cx="609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3200" b="1">
                <a:solidFill>
                  <a:srgbClr val="CCFFFF"/>
                </a:solidFill>
                <a:latin typeface="Arial" panose="020B0604020202020204" pitchFamily="34" charset="0"/>
              </a:rPr>
              <a:t>Der heilige Geist bereitet für Konflikte vor:</a:t>
            </a:r>
            <a:endParaRPr lang="de-AT" altLang="en-DE" sz="3200" b="1">
              <a:solidFill>
                <a:srgbClr val="CCFFFF"/>
              </a:solidFill>
              <a:latin typeface="Arial" panose="020B0604020202020204" pitchFamily="34" charset="0"/>
            </a:endParaRPr>
          </a:p>
        </p:txBody>
      </p:sp>
      <p:sp>
        <p:nvSpPr>
          <p:cNvPr id="17415" name="Text Box 7">
            <a:extLst>
              <a:ext uri="{FF2B5EF4-FFF2-40B4-BE49-F238E27FC236}">
                <a16:creationId xmlns:a16="http://schemas.microsoft.com/office/drawing/2014/main" id="{3E47B0DF-725A-9416-340C-B1EB8808C2F0}"/>
              </a:ext>
            </a:extLst>
          </p:cNvPr>
          <p:cNvSpPr txBox="1">
            <a:spLocks noChangeArrowheads="1"/>
          </p:cNvSpPr>
          <p:nvPr/>
        </p:nvSpPr>
        <p:spPr bwMode="auto">
          <a:xfrm>
            <a:off x="609600" y="22098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solidFill>
                  <a:schemeClr val="bg1"/>
                </a:solidFill>
                <a:effectLst>
                  <a:outerShdw blurRad="38100" dist="38100" dir="2700000" algn="tl">
                    <a:srgbClr val="000000"/>
                  </a:outerShdw>
                </a:effectLst>
                <a:latin typeface="Arial" panose="020B0604020202020204" pitchFamily="34" charset="0"/>
              </a:rPr>
              <a:t>Für Konflikte mit der Welt</a:t>
            </a:r>
            <a:r>
              <a:rPr lang="de-DE" altLang="en-DE">
                <a:solidFill>
                  <a:schemeClr val="bg1"/>
                </a:solidFill>
                <a:latin typeface="STOMP_Almonte Woodgrain" pitchFamily="2" charset="0"/>
              </a:rPr>
              <a:t> </a:t>
            </a:r>
            <a:r>
              <a:rPr lang="de-DE" altLang="en-DE" sz="1000" i="1">
                <a:solidFill>
                  <a:schemeClr val="bg1"/>
                </a:solidFill>
                <a:latin typeface="Arial" panose="020B0604020202020204" pitchFamily="34" charset="0"/>
              </a:rPr>
              <a:t>1.Johannes 2,15-17</a:t>
            </a:r>
            <a:endParaRPr lang="de-AT" altLang="en-DE" sz="1000" i="1">
              <a:solidFill>
                <a:schemeClr val="bg1"/>
              </a:solidFill>
              <a:latin typeface="Arial" panose="020B0604020202020204" pitchFamily="34" charset="0"/>
            </a:endParaRPr>
          </a:p>
        </p:txBody>
      </p:sp>
      <p:sp>
        <p:nvSpPr>
          <p:cNvPr id="17416" name="Text Box 8">
            <a:extLst>
              <a:ext uri="{FF2B5EF4-FFF2-40B4-BE49-F238E27FC236}">
                <a16:creationId xmlns:a16="http://schemas.microsoft.com/office/drawing/2014/main" id="{B1F85963-FCA6-E76D-A82A-71AAEFCCAB74}"/>
              </a:ext>
            </a:extLst>
          </p:cNvPr>
          <p:cNvSpPr txBox="1">
            <a:spLocks noChangeArrowheads="1"/>
          </p:cNvSpPr>
          <p:nvPr/>
        </p:nvSpPr>
        <p:spPr bwMode="auto">
          <a:xfrm>
            <a:off x="609600" y="16002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solidFill>
                  <a:schemeClr val="bg1"/>
                </a:solidFill>
                <a:effectLst>
                  <a:outerShdw blurRad="38100" dist="38100" dir="2700000" algn="tl">
                    <a:srgbClr val="000000"/>
                  </a:outerShdw>
                </a:effectLst>
                <a:latin typeface="Arial" panose="020B0604020202020204" pitchFamily="34" charset="0"/>
              </a:rPr>
              <a:t>Für Konflikte mit dem eigenen Fleisch</a:t>
            </a:r>
            <a:r>
              <a:rPr lang="de-DE" altLang="en-DE">
                <a:solidFill>
                  <a:schemeClr val="bg1"/>
                </a:solidFill>
                <a:latin typeface="STOMP_Almonte Woodgrain" pitchFamily="2" charset="0"/>
              </a:rPr>
              <a:t>        </a:t>
            </a:r>
            <a:r>
              <a:rPr lang="de-DE" altLang="en-DE" sz="1000" i="1">
                <a:solidFill>
                  <a:schemeClr val="bg1"/>
                </a:solidFill>
                <a:latin typeface="Arial" panose="020B0604020202020204" pitchFamily="34" charset="0"/>
              </a:rPr>
              <a:t>Galater 5,16-17</a:t>
            </a:r>
            <a:endParaRPr lang="de-AT" altLang="en-DE" sz="1000" i="1">
              <a:solidFill>
                <a:schemeClr val="bg1"/>
              </a:solidFill>
              <a:latin typeface="Arial" panose="020B0604020202020204" pitchFamily="34" charset="0"/>
            </a:endParaRPr>
          </a:p>
        </p:txBody>
      </p:sp>
      <p:sp>
        <p:nvSpPr>
          <p:cNvPr id="17417" name="Text Box 9">
            <a:extLst>
              <a:ext uri="{FF2B5EF4-FFF2-40B4-BE49-F238E27FC236}">
                <a16:creationId xmlns:a16="http://schemas.microsoft.com/office/drawing/2014/main" id="{1EF80676-9FAB-2F14-E84E-2B7BD7CB5AB0}"/>
              </a:ext>
            </a:extLst>
          </p:cNvPr>
          <p:cNvSpPr txBox="1">
            <a:spLocks noChangeArrowheads="1"/>
          </p:cNvSpPr>
          <p:nvPr/>
        </p:nvSpPr>
        <p:spPr bwMode="auto">
          <a:xfrm>
            <a:off x="609600" y="26670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solidFill>
                  <a:schemeClr val="bg1"/>
                </a:solidFill>
                <a:effectLst>
                  <a:outerShdw blurRad="38100" dist="38100" dir="2700000" algn="tl">
                    <a:srgbClr val="000000"/>
                  </a:outerShdw>
                </a:effectLst>
                <a:latin typeface="Arial" panose="020B0604020202020204" pitchFamily="34" charset="0"/>
              </a:rPr>
              <a:t>und mit Satan</a:t>
            </a:r>
            <a:r>
              <a:rPr lang="de-DE" altLang="en-DE">
                <a:solidFill>
                  <a:schemeClr val="bg1"/>
                </a:solidFill>
                <a:latin typeface="STOMP_Almonte Woodgrain" pitchFamily="2" charset="0"/>
              </a:rPr>
              <a:t> </a:t>
            </a:r>
            <a:r>
              <a:rPr lang="de-DE" altLang="en-DE" sz="1000" i="1">
                <a:solidFill>
                  <a:schemeClr val="bg1"/>
                </a:solidFill>
                <a:latin typeface="Arial" panose="020B0604020202020204" pitchFamily="34" charset="0"/>
              </a:rPr>
              <a:t>1.Petrus 5,7-9 und Epheser 6,10-13</a:t>
            </a:r>
            <a:endParaRPr lang="de-AT" altLang="en-DE" sz="1000" i="1">
              <a:solidFill>
                <a:schemeClr val="bg1"/>
              </a:solidFill>
              <a:latin typeface="Arial" panose="020B0604020202020204" pitchFamily="34" charset="0"/>
            </a:endParaRPr>
          </a:p>
        </p:txBody>
      </p:sp>
      <p:sp>
        <p:nvSpPr>
          <p:cNvPr id="17420" name="Text Box 12">
            <a:extLst>
              <a:ext uri="{FF2B5EF4-FFF2-40B4-BE49-F238E27FC236}">
                <a16:creationId xmlns:a16="http://schemas.microsoft.com/office/drawing/2014/main" id="{2DC551E2-8295-D09F-1269-0AFCF087F95A}"/>
              </a:ext>
            </a:extLst>
          </p:cNvPr>
          <p:cNvSpPr txBox="1">
            <a:spLocks noChangeArrowheads="1"/>
          </p:cNvSpPr>
          <p:nvPr/>
        </p:nvSpPr>
        <p:spPr bwMode="auto">
          <a:xfrm>
            <a:off x="6948488" y="5876925"/>
            <a:ext cx="1727200" cy="2746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1200" i="1">
                <a:solidFill>
                  <a:schemeClr val="bg1"/>
                </a:solidFill>
                <a:latin typeface="Arial" panose="020B0604020202020204" pitchFamily="34" charset="0"/>
              </a:rPr>
              <a:t>1.Korinther 10,12</a:t>
            </a:r>
            <a:endParaRPr lang="de-AT" altLang="en-DE" sz="1200" i="1">
              <a:solidFill>
                <a:schemeClr val="bg1"/>
              </a:solidFill>
              <a:latin typeface="Arial" panose="020B0604020202020204" pitchFamily="34" charset="0"/>
            </a:endParaRPr>
          </a:p>
        </p:txBody>
      </p:sp>
      <p:sp>
        <p:nvSpPr>
          <p:cNvPr id="17421" name="Text Box 13">
            <a:extLst>
              <a:ext uri="{FF2B5EF4-FFF2-40B4-BE49-F238E27FC236}">
                <a16:creationId xmlns:a16="http://schemas.microsoft.com/office/drawing/2014/main" id="{74E41700-A824-7D61-25D8-DDDF182F1BA7}"/>
              </a:ext>
            </a:extLst>
          </p:cNvPr>
          <p:cNvSpPr txBox="1">
            <a:spLocks noChangeArrowheads="1"/>
          </p:cNvSpPr>
          <p:nvPr/>
        </p:nvSpPr>
        <p:spPr bwMode="auto">
          <a:xfrm>
            <a:off x="5334000" y="1066800"/>
            <a:ext cx="327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1200">
                <a:solidFill>
                  <a:schemeClr val="bg1"/>
                </a:solidFill>
                <a:latin typeface="Arial" panose="020B0604020202020204" pitchFamily="34" charset="0"/>
              </a:rPr>
              <a:t>Ich sage aber: Wandelt im Geist, so werdet ihr die Lüste des Fleisches nicht vollbringen. </a:t>
            </a:r>
            <a:r>
              <a:rPr lang="de-AT" altLang="en-DE" sz="800">
                <a:solidFill>
                  <a:schemeClr val="bg1"/>
                </a:solidFill>
                <a:latin typeface="Arial" panose="020B0604020202020204" pitchFamily="34" charset="0"/>
              </a:rPr>
              <a:t>17  </a:t>
            </a:r>
            <a:r>
              <a:rPr lang="de-AT" altLang="en-DE" sz="1200">
                <a:solidFill>
                  <a:schemeClr val="bg1"/>
                </a:solidFill>
                <a:latin typeface="Arial" panose="020B0604020202020204" pitchFamily="34" charset="0"/>
              </a:rPr>
              <a:t>Denn das Fleisch gelüstet wider den Geist und den Geist wider das Fleisch; diese widerstreben einander, so dass ihr nicht tut, was ihr wollt. </a:t>
            </a:r>
          </a:p>
        </p:txBody>
      </p:sp>
      <p:sp>
        <p:nvSpPr>
          <p:cNvPr id="17422" name="Text Box 14">
            <a:extLst>
              <a:ext uri="{FF2B5EF4-FFF2-40B4-BE49-F238E27FC236}">
                <a16:creationId xmlns:a16="http://schemas.microsoft.com/office/drawing/2014/main" id="{17AFDE0D-7F4C-E0CF-FE1C-695C48DB25EA}"/>
              </a:ext>
            </a:extLst>
          </p:cNvPr>
          <p:cNvSpPr txBox="1">
            <a:spLocks noChangeArrowheads="1"/>
          </p:cNvSpPr>
          <p:nvPr/>
        </p:nvSpPr>
        <p:spPr bwMode="auto">
          <a:xfrm>
            <a:off x="4876800" y="2209800"/>
            <a:ext cx="3886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1200">
                <a:solidFill>
                  <a:schemeClr val="bg1"/>
                </a:solidFill>
                <a:latin typeface="Arial" panose="020B0604020202020204" pitchFamily="34" charset="0"/>
              </a:rPr>
              <a:t>Habt nicht lieb die Welt noch was in der Welt ist. So jemand die Welt liebhat, in dem ist nicht die Liebe des Vaters. </a:t>
            </a:r>
            <a:r>
              <a:rPr lang="de-AT" altLang="en-DE" sz="800">
                <a:solidFill>
                  <a:schemeClr val="bg1"/>
                </a:solidFill>
                <a:latin typeface="Arial" panose="020B0604020202020204" pitchFamily="34" charset="0"/>
              </a:rPr>
              <a:t>16 </a:t>
            </a:r>
            <a:r>
              <a:rPr lang="de-AT" altLang="en-DE" sz="1200">
                <a:solidFill>
                  <a:schemeClr val="bg1"/>
                </a:solidFill>
                <a:latin typeface="Arial" panose="020B0604020202020204" pitchFamily="34" charset="0"/>
              </a:rPr>
              <a:t> Denn alles, was in der Welt ist: des Fleisches Lust und der Augen Lust und hoffärtiges Leben, ist nicht vom Vater, sondern von der Welt. </a:t>
            </a:r>
            <a:r>
              <a:rPr lang="de-AT" altLang="en-DE" sz="800">
                <a:solidFill>
                  <a:schemeClr val="bg1"/>
                </a:solidFill>
                <a:latin typeface="Arial" panose="020B0604020202020204" pitchFamily="34" charset="0"/>
              </a:rPr>
              <a:t>17  </a:t>
            </a:r>
            <a:r>
              <a:rPr lang="de-AT" altLang="en-DE" sz="1200">
                <a:solidFill>
                  <a:schemeClr val="bg1"/>
                </a:solidFill>
                <a:latin typeface="Arial" panose="020B0604020202020204" pitchFamily="34" charset="0"/>
              </a:rPr>
              <a:t>Und die Welt vergeht mit ihrer Lust; wer aber den Willen Gottes tut, der bleibt in Ewigkeit. </a:t>
            </a:r>
          </a:p>
        </p:txBody>
      </p:sp>
      <p:sp>
        <p:nvSpPr>
          <p:cNvPr id="17423" name="Text Box 15">
            <a:extLst>
              <a:ext uri="{FF2B5EF4-FFF2-40B4-BE49-F238E27FC236}">
                <a16:creationId xmlns:a16="http://schemas.microsoft.com/office/drawing/2014/main" id="{707D6CCE-2FA7-389D-BB77-23F45E32ED78}"/>
              </a:ext>
            </a:extLst>
          </p:cNvPr>
          <p:cNvSpPr txBox="1">
            <a:spLocks noChangeArrowheads="1"/>
          </p:cNvSpPr>
          <p:nvPr/>
        </p:nvSpPr>
        <p:spPr bwMode="auto">
          <a:xfrm>
            <a:off x="611188" y="3141663"/>
            <a:ext cx="2055812" cy="2465387"/>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200">
                <a:solidFill>
                  <a:schemeClr val="bg1"/>
                </a:solidFill>
                <a:latin typeface="Arial" panose="020B0604020202020204" pitchFamily="34" charset="0"/>
              </a:rPr>
              <a:t>Alle Sorge werfet auf ihn; denn er sorgt für euch. </a:t>
            </a:r>
            <a:r>
              <a:rPr lang="de-AT" altLang="en-DE" sz="800">
                <a:solidFill>
                  <a:schemeClr val="bg1"/>
                </a:solidFill>
                <a:latin typeface="Arial" panose="020B0604020202020204" pitchFamily="34" charset="0"/>
              </a:rPr>
              <a:t>8 </a:t>
            </a:r>
            <a:r>
              <a:rPr lang="de-AT" altLang="en-DE" sz="1200">
                <a:solidFill>
                  <a:schemeClr val="bg1"/>
                </a:solidFill>
                <a:latin typeface="Arial" panose="020B0604020202020204" pitchFamily="34" charset="0"/>
              </a:rPr>
              <a:t>Seid nüchtern und wachet; denn euer Widersacher, der Teufel, geht umher wie ein brüllender Löwe und sucht, welchen er verschlinge. </a:t>
            </a:r>
            <a:r>
              <a:rPr lang="de-AT" altLang="en-DE" sz="800">
                <a:solidFill>
                  <a:schemeClr val="bg1"/>
                </a:solidFill>
                <a:latin typeface="Arial" panose="020B0604020202020204" pitchFamily="34" charset="0"/>
              </a:rPr>
              <a:t>9  </a:t>
            </a:r>
            <a:r>
              <a:rPr lang="de-AT" altLang="en-DE" sz="1200">
                <a:solidFill>
                  <a:schemeClr val="bg1"/>
                </a:solidFill>
                <a:latin typeface="Arial" panose="020B0604020202020204" pitchFamily="34" charset="0"/>
              </a:rPr>
              <a:t>Dem widerstehet, fest im Glauben, und wisset, dass ebendieselben Leiden über eure Brüder in der Welt gehen.</a:t>
            </a:r>
            <a:endParaRPr lang="de-AT" altLang="en-DE">
              <a:solidFill>
                <a:schemeClr val="bg1"/>
              </a:solidFill>
              <a:latin typeface="Arial" panose="020B0604020202020204" pitchFamily="34" charset="0"/>
            </a:endParaRPr>
          </a:p>
        </p:txBody>
      </p:sp>
      <p:sp>
        <p:nvSpPr>
          <p:cNvPr id="17424" name="Text Box 16">
            <a:extLst>
              <a:ext uri="{FF2B5EF4-FFF2-40B4-BE49-F238E27FC236}">
                <a16:creationId xmlns:a16="http://schemas.microsoft.com/office/drawing/2014/main" id="{9C7DBEBD-F2CB-8666-9ED9-CF58DF2D3D8C}"/>
              </a:ext>
            </a:extLst>
          </p:cNvPr>
          <p:cNvSpPr txBox="1">
            <a:spLocks noChangeArrowheads="1"/>
          </p:cNvSpPr>
          <p:nvPr/>
        </p:nvSpPr>
        <p:spPr bwMode="auto">
          <a:xfrm>
            <a:off x="2819400" y="3581400"/>
            <a:ext cx="4419600" cy="19177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200">
                <a:solidFill>
                  <a:schemeClr val="bg1"/>
                </a:solidFill>
                <a:latin typeface="Arial" panose="020B0604020202020204" pitchFamily="34" charset="0"/>
              </a:rPr>
              <a:t>Zuletzt, meine Brüder, seid stark in dem HERRN und in der Macht seiner Stärke. </a:t>
            </a:r>
            <a:r>
              <a:rPr lang="de-AT" altLang="en-DE" sz="800">
                <a:solidFill>
                  <a:schemeClr val="bg1"/>
                </a:solidFill>
                <a:latin typeface="Arial" panose="020B0604020202020204" pitchFamily="34" charset="0"/>
              </a:rPr>
              <a:t>11 </a:t>
            </a:r>
            <a:r>
              <a:rPr lang="de-AT" altLang="en-DE" sz="1200">
                <a:solidFill>
                  <a:schemeClr val="bg1"/>
                </a:solidFill>
                <a:latin typeface="Arial" panose="020B0604020202020204" pitchFamily="34" charset="0"/>
              </a:rPr>
              <a:t> Ziehet an den Harnisch Gottes, dass ihr bestehen könnet gegen die listigen Anläufe des Teufels. </a:t>
            </a:r>
            <a:r>
              <a:rPr lang="de-AT" altLang="en-DE" sz="800">
                <a:solidFill>
                  <a:schemeClr val="bg1"/>
                </a:solidFill>
                <a:latin typeface="Arial" panose="020B0604020202020204" pitchFamily="34" charset="0"/>
              </a:rPr>
              <a:t>12 </a:t>
            </a:r>
            <a:r>
              <a:rPr lang="de-AT" altLang="en-DE" sz="1200">
                <a:solidFill>
                  <a:schemeClr val="bg1"/>
                </a:solidFill>
                <a:latin typeface="Arial" panose="020B0604020202020204" pitchFamily="34" charset="0"/>
              </a:rPr>
              <a:t> Denn wir haben nicht mit Fleisch und Blut zu kämpfen, sondern mit Fürsten und Gewaltigen, nämlich mit den Herren der Welt, die in der Finsternis dieser Welt herrschen, mit den bösen Geistern unter dem Himmel. </a:t>
            </a:r>
            <a:r>
              <a:rPr lang="de-AT" altLang="en-DE" sz="800">
                <a:solidFill>
                  <a:schemeClr val="bg1"/>
                </a:solidFill>
                <a:latin typeface="Arial" panose="020B0604020202020204" pitchFamily="34" charset="0"/>
              </a:rPr>
              <a:t>13 </a:t>
            </a:r>
            <a:r>
              <a:rPr lang="de-AT" altLang="en-DE" sz="1200">
                <a:solidFill>
                  <a:schemeClr val="bg1"/>
                </a:solidFill>
                <a:latin typeface="Arial" panose="020B0604020202020204" pitchFamily="34" charset="0"/>
              </a:rPr>
              <a:t> Um deswillen ergreifet den Harnisch Gottes, auf dass ihr an dem bösen Tage Widerstand tun und alles wohl ausrichten und das Feld behalten möget. </a:t>
            </a:r>
          </a:p>
        </p:txBody>
      </p:sp>
      <p:sp>
        <p:nvSpPr>
          <p:cNvPr id="17425" name="Text Box 17">
            <a:extLst>
              <a:ext uri="{FF2B5EF4-FFF2-40B4-BE49-F238E27FC236}">
                <a16:creationId xmlns:a16="http://schemas.microsoft.com/office/drawing/2014/main" id="{799BE1E7-43B2-1AD2-FB24-DB1042350448}"/>
              </a:ext>
            </a:extLst>
          </p:cNvPr>
          <p:cNvSpPr txBox="1">
            <a:spLocks noChangeArrowheads="1"/>
          </p:cNvSpPr>
          <p:nvPr/>
        </p:nvSpPr>
        <p:spPr bwMode="auto">
          <a:xfrm>
            <a:off x="7086600" y="4953000"/>
            <a:ext cx="144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AT" altLang="en-DE" sz="1200">
                <a:solidFill>
                  <a:schemeClr val="bg1"/>
                </a:solidFill>
                <a:latin typeface="Arial" panose="020B0604020202020204" pitchFamily="34" charset="0"/>
              </a:rPr>
              <a:t>Darum, wer sich dünkt, er stehe, der sehe wohl zu, dass er nicht falle! </a:t>
            </a:r>
          </a:p>
        </p:txBody>
      </p:sp>
    </p:spTree>
  </p:cSld>
  <p:clrMapOvr>
    <a:masterClrMapping/>
  </p:clrMapOvr>
  <p:transition spd="slow">
    <p:pull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20000"/>
        </a:solidFill>
        <a:effectLst/>
      </p:bgPr>
    </p:bg>
    <p:spTree>
      <p:nvGrpSpPr>
        <p:cNvPr id="1" name=""/>
        <p:cNvGrpSpPr/>
        <p:nvPr/>
      </p:nvGrpSpPr>
      <p:grpSpPr>
        <a:xfrm>
          <a:off x="0" y="0"/>
          <a:ext cx="0" cy="0"/>
          <a:chOff x="0" y="0"/>
          <a:chExt cx="0" cy="0"/>
        </a:xfrm>
      </p:grpSpPr>
      <p:pic>
        <p:nvPicPr>
          <p:cNvPr id="18444" name="Picture 12">
            <a:extLst>
              <a:ext uri="{FF2B5EF4-FFF2-40B4-BE49-F238E27FC236}">
                <a16:creationId xmlns:a16="http://schemas.microsoft.com/office/drawing/2014/main" id="{6CCE83A6-7F39-B497-319B-140CA88B7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429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a:extLst>
              <a:ext uri="{FF2B5EF4-FFF2-40B4-BE49-F238E27FC236}">
                <a16:creationId xmlns:a16="http://schemas.microsoft.com/office/drawing/2014/main" id="{7A038997-96AB-92B8-807C-8A749569DEC3}"/>
              </a:ext>
            </a:extLst>
          </p:cNvPr>
          <p:cNvSpPr txBox="1">
            <a:spLocks noChangeArrowheads="1"/>
          </p:cNvSpPr>
          <p:nvPr/>
        </p:nvSpPr>
        <p:spPr bwMode="auto">
          <a:xfrm>
            <a:off x="2895600" y="4572000"/>
            <a:ext cx="37338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en-DE" sz="1800" b="1">
                <a:solidFill>
                  <a:srgbClr val="820000"/>
                </a:solidFill>
                <a:effectLst>
                  <a:outerShdw blurRad="38100" dist="38100" dir="2700000" algn="tl">
                    <a:srgbClr val="000000"/>
                  </a:outerShdw>
                </a:effectLst>
                <a:latin typeface="Verdana" panose="020B0604030504040204" pitchFamily="34" charset="0"/>
              </a:rPr>
              <a:t>„Siehe, ich stehe an der Tür und klopfe an; wenn jemand meine Stimme hört und die Tür auftut, zu dem werde ich eingehen und das Abendbrot mit</a:t>
            </a:r>
            <a:r>
              <a:rPr lang="de-AT" altLang="en-DE" sz="1800" b="1">
                <a:solidFill>
                  <a:srgbClr val="820000"/>
                </a:solidFill>
                <a:latin typeface="Verdana" panose="020B0604030504040204" pitchFamily="34" charset="0"/>
              </a:rPr>
              <a:t> </a:t>
            </a:r>
            <a:r>
              <a:rPr lang="de-AT" altLang="en-DE" sz="1800" b="1">
                <a:solidFill>
                  <a:srgbClr val="820000"/>
                </a:solidFill>
                <a:effectLst>
                  <a:outerShdw blurRad="38100" dist="38100" dir="2700000" algn="tl">
                    <a:srgbClr val="000000"/>
                  </a:outerShdw>
                </a:effectLst>
                <a:latin typeface="Verdana" panose="020B0604030504040204" pitchFamily="34" charset="0"/>
              </a:rPr>
              <a:t>ihm essen, und er mit mir.“</a:t>
            </a:r>
            <a:r>
              <a:rPr lang="de-DE" altLang="en-DE">
                <a:solidFill>
                  <a:srgbClr val="820000"/>
                </a:solidFill>
                <a:effectLst>
                  <a:outerShdw blurRad="38100" dist="38100" dir="2700000" algn="tl">
                    <a:srgbClr val="000000"/>
                  </a:outerShdw>
                </a:effectLst>
                <a:latin typeface="Geo" pitchFamily="2" charset="0"/>
              </a:rPr>
              <a:t> </a:t>
            </a:r>
            <a:r>
              <a:rPr lang="de-DE" altLang="en-DE" sz="1200" i="1">
                <a:solidFill>
                  <a:srgbClr val="820000"/>
                </a:solidFill>
                <a:latin typeface="Arial" panose="020B0604020202020204" pitchFamily="34" charset="0"/>
              </a:rPr>
              <a:t>Offenbarung 3,20</a:t>
            </a:r>
            <a:endParaRPr lang="de-AT" altLang="en-DE" sz="1200" i="1">
              <a:solidFill>
                <a:srgbClr val="820000"/>
              </a:solidFill>
              <a:latin typeface="Arial" panose="020B0604020202020204" pitchFamily="34" charset="0"/>
            </a:endParaRPr>
          </a:p>
        </p:txBody>
      </p:sp>
      <p:sp>
        <p:nvSpPr>
          <p:cNvPr id="18436" name="Text Box 4">
            <a:extLst>
              <a:ext uri="{FF2B5EF4-FFF2-40B4-BE49-F238E27FC236}">
                <a16:creationId xmlns:a16="http://schemas.microsoft.com/office/drawing/2014/main" id="{E8B14A85-A406-208D-5448-05E4549E8A2A}"/>
              </a:ext>
            </a:extLst>
          </p:cNvPr>
          <p:cNvSpPr txBox="1">
            <a:spLocks noChangeArrowheads="1"/>
          </p:cNvSpPr>
          <p:nvPr/>
        </p:nvSpPr>
        <p:spPr bwMode="auto">
          <a:xfrm>
            <a:off x="0" y="990600"/>
            <a:ext cx="17526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200" b="1">
                <a:solidFill>
                  <a:schemeClr val="hlink"/>
                </a:solidFill>
                <a:effectLst>
                  <a:outerShdw blurRad="38100" dist="38100" dir="2700000" algn="tl">
                    <a:srgbClr val="000000"/>
                  </a:outerShdw>
                </a:effectLst>
                <a:latin typeface="Arial" panose="020B0604020202020204" pitchFamily="34" charset="0"/>
              </a:rPr>
              <a:t>Nur indem man JESUS Christus und Seinem Wort folgt, kann man als Mensch Vergebung und ein erfülltes Leben erfahren.</a:t>
            </a:r>
            <a:r>
              <a:rPr lang="de-DE" altLang="en-DE">
                <a:latin typeface="Geo" pitchFamily="2" charset="0"/>
              </a:rPr>
              <a:t>   </a:t>
            </a:r>
            <a:endParaRPr lang="de-AT" altLang="en-DE">
              <a:latin typeface="Geo" pitchFamily="2" charset="0"/>
            </a:endParaRPr>
          </a:p>
        </p:txBody>
      </p:sp>
      <p:sp>
        <p:nvSpPr>
          <p:cNvPr id="18437" name="Text Box 5">
            <a:extLst>
              <a:ext uri="{FF2B5EF4-FFF2-40B4-BE49-F238E27FC236}">
                <a16:creationId xmlns:a16="http://schemas.microsoft.com/office/drawing/2014/main" id="{BB8E6424-6A73-B180-B78F-F5D91E05382B}"/>
              </a:ext>
            </a:extLst>
          </p:cNvPr>
          <p:cNvSpPr txBox="1">
            <a:spLocks noChangeArrowheads="1"/>
          </p:cNvSpPr>
          <p:nvPr/>
        </p:nvSpPr>
        <p:spPr bwMode="auto">
          <a:xfrm>
            <a:off x="7162800" y="762000"/>
            <a:ext cx="19812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sz="2200" b="1">
                <a:solidFill>
                  <a:schemeClr val="hlink"/>
                </a:solidFill>
                <a:effectLst>
                  <a:outerShdw blurRad="38100" dist="38100" dir="2700000" algn="tl">
                    <a:srgbClr val="000000"/>
                  </a:outerShdw>
                </a:effectLst>
                <a:latin typeface="Arial" panose="020B0604020202020204" pitchFamily="34" charset="0"/>
              </a:rPr>
              <a:t>Nichts anderes kann die Trennung zwischen dem sündigen Menschen und dem heiligen Gott überbrücken.  Er klopft an die Tür deines Herzens.</a:t>
            </a:r>
            <a:endParaRPr lang="de-AT" altLang="en-DE" sz="2200" b="1">
              <a:solidFill>
                <a:schemeClr val="hlink"/>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slow">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a:extLst>
              <a:ext uri="{FF2B5EF4-FFF2-40B4-BE49-F238E27FC236}">
                <a16:creationId xmlns:a16="http://schemas.microsoft.com/office/drawing/2014/main" id="{1755FD58-CCEE-CADB-212E-660E78F60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Text Box 2">
            <a:extLst>
              <a:ext uri="{FF2B5EF4-FFF2-40B4-BE49-F238E27FC236}">
                <a16:creationId xmlns:a16="http://schemas.microsoft.com/office/drawing/2014/main" id="{041D2D7E-55FF-AF9E-608C-ED957637BA1A}"/>
              </a:ext>
            </a:extLst>
          </p:cNvPr>
          <p:cNvSpPr txBox="1">
            <a:spLocks noChangeArrowheads="1"/>
          </p:cNvSpPr>
          <p:nvPr/>
        </p:nvSpPr>
        <p:spPr bwMode="auto">
          <a:xfrm>
            <a:off x="533400" y="3810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3600" b="1">
                <a:effectLst>
                  <a:outerShdw blurRad="38100" dist="38100" dir="2700000" algn="tl">
                    <a:srgbClr val="C0C0C0"/>
                  </a:outerShdw>
                </a:effectLst>
                <a:latin typeface="Tahoma" panose="020B0604030504040204" pitchFamily="34" charset="0"/>
              </a:rPr>
              <a:t>Glaube...   Befolge...   Erfahre ...</a:t>
            </a:r>
            <a:endParaRPr lang="de-AT" altLang="en-DE" sz="3600" b="1">
              <a:effectLst>
                <a:outerShdw blurRad="38100" dist="38100" dir="2700000" algn="tl">
                  <a:srgbClr val="C0C0C0"/>
                </a:outerShdw>
              </a:effectLst>
              <a:latin typeface="Tahoma" panose="020B0604030504040204" pitchFamily="34" charset="0"/>
            </a:endParaRPr>
          </a:p>
        </p:txBody>
      </p:sp>
      <p:sp>
        <p:nvSpPr>
          <p:cNvPr id="19459" name="Text Box 3">
            <a:extLst>
              <a:ext uri="{FF2B5EF4-FFF2-40B4-BE49-F238E27FC236}">
                <a16:creationId xmlns:a16="http://schemas.microsoft.com/office/drawing/2014/main" id="{01699A60-1B95-731E-4AAB-0BA637EA8979}"/>
              </a:ext>
            </a:extLst>
          </p:cNvPr>
          <p:cNvSpPr txBox="1">
            <a:spLocks noChangeArrowheads="1"/>
          </p:cNvSpPr>
          <p:nvPr/>
        </p:nvSpPr>
        <p:spPr bwMode="auto">
          <a:xfrm>
            <a:off x="5105400" y="2971800"/>
            <a:ext cx="403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b="1">
                <a:solidFill>
                  <a:schemeClr val="bg1"/>
                </a:solidFill>
                <a:effectLst>
                  <a:outerShdw blurRad="38100" dist="38100" dir="2700000" algn="tl">
                    <a:srgbClr val="C0C0C0"/>
                  </a:outerShdw>
                </a:effectLst>
                <a:latin typeface="Arial" panose="020B0604020202020204" pitchFamily="34" charset="0"/>
              </a:rPr>
              <a:t>Der Christ lebt im Glauben (Vertrauen) an die Glaubwürdigkeit Gottes und Seines Wortes.</a:t>
            </a:r>
            <a:r>
              <a:rPr lang="de-DE" altLang="en-DE" sz="2000">
                <a:solidFill>
                  <a:schemeClr val="bg1"/>
                </a:solidFill>
                <a:effectLst>
                  <a:outerShdw blurRad="38100" dist="38100" dir="2700000" algn="tl">
                    <a:srgbClr val="C0C0C0"/>
                  </a:outerShdw>
                </a:effectLst>
                <a:latin typeface="Arial" panose="020B0604020202020204" pitchFamily="34" charset="0"/>
              </a:rPr>
              <a:t>  </a:t>
            </a:r>
            <a:endParaRPr lang="de-AT" altLang="en-DE" sz="2000">
              <a:latin typeface="Arial" panose="020B0604020202020204" pitchFamily="34" charset="0"/>
            </a:endParaRPr>
          </a:p>
        </p:txBody>
      </p:sp>
      <p:sp>
        <p:nvSpPr>
          <p:cNvPr id="19463" name="Text Box 7">
            <a:extLst>
              <a:ext uri="{FF2B5EF4-FFF2-40B4-BE49-F238E27FC236}">
                <a16:creationId xmlns:a16="http://schemas.microsoft.com/office/drawing/2014/main" id="{8250EC23-929F-192D-EF9B-6EF63A0CA7D9}"/>
              </a:ext>
            </a:extLst>
          </p:cNvPr>
          <p:cNvSpPr txBox="1">
            <a:spLocks noChangeArrowheads="1"/>
          </p:cNvSpPr>
          <p:nvPr/>
        </p:nvSpPr>
        <p:spPr bwMode="auto">
          <a:xfrm>
            <a:off x="4267200" y="4940300"/>
            <a:ext cx="4876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b="1">
                <a:effectLst>
                  <a:outerShdw blurRad="38100" dist="38100" dir="2700000" algn="tl">
                    <a:srgbClr val="C0C0C0"/>
                  </a:outerShdw>
                </a:effectLst>
                <a:latin typeface="Arial" panose="020B0604020202020204" pitchFamily="34" charset="0"/>
              </a:rPr>
              <a:t>Wenn man Gott glaubt, Seinem Wort gehorcht und den Schritten zum neuen Leben folgt, wird Seine Liebe und ein neues Leben Realität.</a:t>
            </a:r>
            <a:endParaRPr lang="de-AT" altLang="en-DE" b="1">
              <a:effectLst>
                <a:outerShdw blurRad="38100" dist="38100" dir="2700000" algn="tl">
                  <a:srgbClr val="C0C0C0"/>
                </a:outerShdw>
              </a:effectLst>
              <a:latin typeface="Arial" panose="020B0604020202020204" pitchFamily="34" charset="0"/>
            </a:endParaRPr>
          </a:p>
        </p:txBody>
      </p:sp>
      <p:sp>
        <p:nvSpPr>
          <p:cNvPr id="19464" name="Text Box 8">
            <a:extLst>
              <a:ext uri="{FF2B5EF4-FFF2-40B4-BE49-F238E27FC236}">
                <a16:creationId xmlns:a16="http://schemas.microsoft.com/office/drawing/2014/main" id="{1881A7EF-2181-A3FA-149A-DDECC211A584}"/>
              </a:ext>
            </a:extLst>
          </p:cNvPr>
          <p:cNvSpPr txBox="1">
            <a:spLocks noChangeArrowheads="1"/>
          </p:cNvSpPr>
          <p:nvPr/>
        </p:nvSpPr>
        <p:spPr bwMode="auto">
          <a:xfrm>
            <a:off x="2438400" y="1524000"/>
            <a:ext cx="563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FFFF00"/>
                </a:solidFill>
                <a:effectLst>
                  <a:outerShdw blurRad="38100" dist="38100" dir="2700000" algn="tl">
                    <a:srgbClr val="C0C0C0"/>
                  </a:outerShdw>
                </a:effectLst>
                <a:latin typeface="Arial" panose="020B0604020202020204" pitchFamily="34" charset="0"/>
              </a:rPr>
              <a:t>Die Versprechen der Bibel und nicht unser Gefühl sind die Leitlinie.</a:t>
            </a:r>
            <a:endParaRPr lang="de-AT" altLang="en-DE" b="1">
              <a:solidFill>
                <a:srgbClr val="FFFF00"/>
              </a:solidFill>
              <a:effectLst>
                <a:outerShdw blurRad="38100" dist="38100" dir="2700000" algn="tl">
                  <a:srgbClr val="C0C0C0"/>
                </a:outerShdw>
              </a:effectLst>
              <a:latin typeface="Arial" panose="020B0604020202020204" pitchFamily="34" charset="0"/>
            </a:endParaRPr>
          </a:p>
        </p:txBody>
      </p:sp>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a:extLst>
              <a:ext uri="{FF2B5EF4-FFF2-40B4-BE49-F238E27FC236}">
                <a16:creationId xmlns:a16="http://schemas.microsoft.com/office/drawing/2014/main" id="{E85A6FD2-ED8C-E6C5-AFAB-5E253EAA8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Text Box 2">
            <a:extLst>
              <a:ext uri="{FF2B5EF4-FFF2-40B4-BE49-F238E27FC236}">
                <a16:creationId xmlns:a16="http://schemas.microsoft.com/office/drawing/2014/main" id="{CDF9F584-C6C1-AFCA-2BCF-C9F5D45CD755}"/>
              </a:ext>
            </a:extLst>
          </p:cNvPr>
          <p:cNvSpPr txBox="1">
            <a:spLocks noChangeArrowheads="1"/>
          </p:cNvSpPr>
          <p:nvPr/>
        </p:nvSpPr>
        <p:spPr bwMode="auto">
          <a:xfrm>
            <a:off x="228600" y="1524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b="1">
                <a:solidFill>
                  <a:srgbClr val="FFFF00"/>
                </a:solidFill>
                <a:effectLst>
                  <a:outerShdw blurRad="38100" dist="38100" dir="2700000" algn="tl">
                    <a:srgbClr val="C0C0C0"/>
                  </a:outerShdw>
                </a:effectLst>
                <a:latin typeface="Tahoma" panose="020B0604030504040204" pitchFamily="34" charset="0"/>
              </a:rPr>
              <a:t>1. Schritt</a:t>
            </a:r>
            <a:endParaRPr lang="de-AT" altLang="en-DE" sz="2800" b="1">
              <a:solidFill>
                <a:srgbClr val="FFFF00"/>
              </a:solidFill>
              <a:effectLst>
                <a:outerShdw blurRad="38100" dist="38100" dir="2700000" algn="tl">
                  <a:srgbClr val="C0C0C0"/>
                </a:outerShdw>
              </a:effectLst>
              <a:latin typeface="Tahoma" panose="020B0604030504040204" pitchFamily="34" charset="0"/>
            </a:endParaRPr>
          </a:p>
        </p:txBody>
      </p:sp>
      <p:sp>
        <p:nvSpPr>
          <p:cNvPr id="3075" name="Text Box 3">
            <a:extLst>
              <a:ext uri="{FF2B5EF4-FFF2-40B4-BE49-F238E27FC236}">
                <a16:creationId xmlns:a16="http://schemas.microsoft.com/office/drawing/2014/main" id="{2550246E-2E3D-FBC6-D9C1-3CB0178A89D0}"/>
              </a:ext>
            </a:extLst>
          </p:cNvPr>
          <p:cNvSpPr txBox="1">
            <a:spLocks noChangeArrowheads="1"/>
          </p:cNvSpPr>
          <p:nvPr/>
        </p:nvSpPr>
        <p:spPr bwMode="auto">
          <a:xfrm>
            <a:off x="152400" y="762000"/>
            <a:ext cx="8839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FFFF00"/>
                </a:solidFill>
                <a:effectLst>
                  <a:outerShdw blurRad="38100" dist="38100" dir="2700000" algn="tl">
                    <a:srgbClr val="C0C0C0"/>
                  </a:outerShdw>
                </a:effectLst>
                <a:latin typeface="Tahoma" panose="020B0604030504040204" pitchFamily="34" charset="0"/>
              </a:rPr>
              <a:t>Gott liebt dich wirklich und hat einen wunderbaren Plan für dein Leben!</a:t>
            </a:r>
          </a:p>
          <a:p>
            <a:pPr>
              <a:spcBef>
                <a:spcPct val="50000"/>
              </a:spcBef>
            </a:pPr>
            <a:endParaRPr lang="de-AT" altLang="en-DE" b="1">
              <a:solidFill>
                <a:srgbClr val="FFFF00"/>
              </a:solidFill>
              <a:effectLst>
                <a:outerShdw blurRad="38100" dist="38100" dir="2700000" algn="tl">
                  <a:srgbClr val="C0C0C0"/>
                </a:outerShdw>
              </a:effectLst>
              <a:latin typeface="Tahoma" panose="020B0604030504040204" pitchFamily="34" charset="0"/>
            </a:endParaRPr>
          </a:p>
        </p:txBody>
      </p:sp>
      <p:sp>
        <p:nvSpPr>
          <p:cNvPr id="3076" name="Text Box 4">
            <a:extLst>
              <a:ext uri="{FF2B5EF4-FFF2-40B4-BE49-F238E27FC236}">
                <a16:creationId xmlns:a16="http://schemas.microsoft.com/office/drawing/2014/main" id="{8F282F6B-A3F5-82CE-4BE8-F6478FBC5654}"/>
              </a:ext>
            </a:extLst>
          </p:cNvPr>
          <p:cNvSpPr txBox="1">
            <a:spLocks noChangeArrowheads="1"/>
          </p:cNvSpPr>
          <p:nvPr/>
        </p:nvSpPr>
        <p:spPr bwMode="auto">
          <a:xfrm>
            <a:off x="179388" y="1700213"/>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FFFF00"/>
                </a:solidFill>
                <a:effectLst>
                  <a:outerShdw blurRad="38100" dist="38100" dir="2700000" algn="tl">
                    <a:srgbClr val="C0C0C0"/>
                  </a:outerShdw>
                </a:effectLst>
                <a:latin typeface="Tahoma" panose="020B0604030504040204" pitchFamily="34" charset="0"/>
              </a:rPr>
              <a:t>Seine Liebe für dich:</a:t>
            </a:r>
            <a:endParaRPr lang="de-AT" altLang="en-DE" b="1">
              <a:solidFill>
                <a:srgbClr val="FFFF00"/>
              </a:solidFill>
              <a:effectLst>
                <a:outerShdw blurRad="38100" dist="38100" dir="2700000" algn="tl">
                  <a:srgbClr val="C0C0C0"/>
                </a:outerShdw>
              </a:effectLst>
              <a:latin typeface="Tahoma" panose="020B0604030504040204" pitchFamily="34" charset="0"/>
            </a:endParaRPr>
          </a:p>
        </p:txBody>
      </p:sp>
      <p:sp>
        <p:nvSpPr>
          <p:cNvPr id="3077" name="Text Box 5">
            <a:extLst>
              <a:ext uri="{FF2B5EF4-FFF2-40B4-BE49-F238E27FC236}">
                <a16:creationId xmlns:a16="http://schemas.microsoft.com/office/drawing/2014/main" id="{36E4D85F-C028-3F3D-DD33-BBE9BD065C4E}"/>
              </a:ext>
            </a:extLst>
          </p:cNvPr>
          <p:cNvSpPr txBox="1">
            <a:spLocks noChangeArrowheads="1"/>
          </p:cNvSpPr>
          <p:nvPr/>
        </p:nvSpPr>
        <p:spPr bwMode="auto">
          <a:xfrm>
            <a:off x="762000" y="4724400"/>
            <a:ext cx="73152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en-DE">
                <a:solidFill>
                  <a:srgbClr val="FFFF00"/>
                </a:solidFill>
                <a:effectLst>
                  <a:outerShdw blurRad="38100" dist="38100" dir="2700000" algn="tl">
                    <a:srgbClr val="C0C0C0"/>
                  </a:outerShdw>
                </a:effectLst>
                <a:latin typeface="Verdana" panose="020B0604030504040204" pitchFamily="34" charset="0"/>
              </a:rPr>
              <a:t>Denn Gott hat die Welt so geliebt, dass er seinen eingeborenen Sohn gab, damit jeder, der an ihn glaubt, nicht verloren gehe, sondern ewiges Leben habe. </a:t>
            </a:r>
            <a:endParaRPr lang="de-DE" altLang="en-DE">
              <a:solidFill>
                <a:srgbClr val="FFFF00"/>
              </a:solidFill>
              <a:effectLst>
                <a:outerShdw blurRad="38100" dist="38100" dir="2700000" algn="tl">
                  <a:srgbClr val="C0C0C0"/>
                </a:outerShdw>
              </a:effectLst>
              <a:latin typeface="Verdana" panose="020B0604030504040204" pitchFamily="34" charset="0"/>
            </a:endParaRPr>
          </a:p>
          <a:p>
            <a:pPr algn="ctr">
              <a:spcBef>
                <a:spcPct val="50000"/>
              </a:spcBef>
            </a:pPr>
            <a:r>
              <a:rPr lang="de-DE" altLang="en-DE" sz="1200" i="1">
                <a:solidFill>
                  <a:srgbClr val="FFFF00"/>
                </a:solidFill>
                <a:latin typeface="Arial" panose="020B0604020202020204" pitchFamily="34" charset="0"/>
              </a:rPr>
              <a:t>Johannes 3,16</a:t>
            </a:r>
            <a:endParaRPr lang="de-AT" altLang="en-DE" sz="1200" i="1">
              <a:solidFill>
                <a:srgbClr val="FFFF00"/>
              </a:solidFill>
              <a:latin typeface="Arial" panose="020B0604020202020204" pitchFamily="34" charset="0"/>
            </a:endParaRPr>
          </a:p>
        </p:txBody>
      </p:sp>
    </p:spTree>
  </p:cSld>
  <p:clrMapOvr>
    <a:masterClrMapping/>
  </p:clrMapOvr>
  <p:transition spd="slow">
    <p:pull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20490" name="Picture 10">
            <a:extLst>
              <a:ext uri="{FF2B5EF4-FFF2-40B4-BE49-F238E27FC236}">
                <a16:creationId xmlns:a16="http://schemas.microsoft.com/office/drawing/2014/main" id="{2A6017F6-3711-AD58-3729-9308C5AD7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Text Box 2">
            <a:extLst>
              <a:ext uri="{FF2B5EF4-FFF2-40B4-BE49-F238E27FC236}">
                <a16:creationId xmlns:a16="http://schemas.microsoft.com/office/drawing/2014/main" id="{254C48C0-3EC5-B06C-D32C-D0EC15E1DB76}"/>
              </a:ext>
            </a:extLst>
          </p:cNvPr>
          <p:cNvSpPr txBox="1">
            <a:spLocks noChangeArrowheads="1"/>
          </p:cNvSpPr>
          <p:nvPr/>
        </p:nvSpPr>
        <p:spPr bwMode="auto">
          <a:xfrm>
            <a:off x="228600" y="533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chemeClr val="hlink"/>
                </a:solidFill>
                <a:effectLst>
                  <a:outerShdw blurRad="38100" dist="38100" dir="2700000" algn="tl">
                    <a:srgbClr val="000000"/>
                  </a:outerShdw>
                </a:effectLst>
                <a:latin typeface="Tahoma" panose="020B0604030504040204" pitchFamily="34" charset="0"/>
              </a:rPr>
              <a:t>Was muss man tun ?</a:t>
            </a:r>
            <a:endParaRPr lang="de-AT" altLang="en-DE" b="1">
              <a:solidFill>
                <a:schemeClr val="hlink"/>
              </a:solidFill>
              <a:effectLst>
                <a:outerShdw blurRad="38100" dist="38100" dir="2700000" algn="tl">
                  <a:srgbClr val="000000"/>
                </a:outerShdw>
              </a:effectLst>
              <a:latin typeface="Tahoma" panose="020B0604030504040204" pitchFamily="34" charset="0"/>
            </a:endParaRPr>
          </a:p>
        </p:txBody>
      </p:sp>
      <p:sp>
        <p:nvSpPr>
          <p:cNvPr id="20483" name="Text Box 3">
            <a:extLst>
              <a:ext uri="{FF2B5EF4-FFF2-40B4-BE49-F238E27FC236}">
                <a16:creationId xmlns:a16="http://schemas.microsoft.com/office/drawing/2014/main" id="{F1677864-1E0A-4CB5-6937-430A93A9F04C}"/>
              </a:ext>
            </a:extLst>
          </p:cNvPr>
          <p:cNvSpPr txBox="1">
            <a:spLocks noChangeArrowheads="1"/>
          </p:cNvSpPr>
          <p:nvPr/>
        </p:nvSpPr>
        <p:spPr bwMode="auto">
          <a:xfrm>
            <a:off x="457200" y="12192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chemeClr val="hlink"/>
                </a:solidFill>
                <a:effectLst>
                  <a:outerShdw blurRad="38100" dist="38100" dir="2700000" algn="tl">
                    <a:srgbClr val="000000"/>
                  </a:outerShdw>
                </a:effectLst>
                <a:latin typeface="Arial" panose="020B0604020202020204" pitchFamily="34" charset="0"/>
              </a:rPr>
              <a:t>1. Erkenne deine Not.  </a:t>
            </a:r>
            <a:r>
              <a:rPr lang="de-DE" altLang="en-DE" b="1" i="1">
                <a:solidFill>
                  <a:schemeClr val="hlink"/>
                </a:solidFill>
                <a:effectLst>
                  <a:outerShdw blurRad="38100" dist="38100" dir="2700000" algn="tl">
                    <a:srgbClr val="000000"/>
                  </a:outerShdw>
                </a:effectLst>
                <a:latin typeface="Arial" panose="020B0604020202020204" pitchFamily="34" charset="0"/>
              </a:rPr>
              <a:t>(Ich bin ein Sünder.)</a:t>
            </a:r>
            <a:endParaRPr lang="de-AT" altLang="en-DE" b="1" i="1">
              <a:solidFill>
                <a:schemeClr val="hlink"/>
              </a:solidFill>
              <a:effectLst>
                <a:outerShdw blurRad="38100" dist="38100" dir="2700000" algn="tl">
                  <a:srgbClr val="000000"/>
                </a:outerShdw>
              </a:effectLst>
              <a:latin typeface="Arial" panose="020B0604020202020204" pitchFamily="34" charset="0"/>
            </a:endParaRPr>
          </a:p>
        </p:txBody>
      </p:sp>
      <p:sp>
        <p:nvSpPr>
          <p:cNvPr id="20484" name="Text Box 4">
            <a:extLst>
              <a:ext uri="{FF2B5EF4-FFF2-40B4-BE49-F238E27FC236}">
                <a16:creationId xmlns:a16="http://schemas.microsoft.com/office/drawing/2014/main" id="{F1279C4F-6916-22BE-0743-024146F5F716}"/>
              </a:ext>
            </a:extLst>
          </p:cNvPr>
          <p:cNvSpPr txBox="1">
            <a:spLocks noChangeArrowheads="1"/>
          </p:cNvSpPr>
          <p:nvPr/>
        </p:nvSpPr>
        <p:spPr bwMode="auto">
          <a:xfrm>
            <a:off x="468313" y="1773238"/>
            <a:ext cx="647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FFBB57"/>
                </a:solidFill>
                <a:effectLst>
                  <a:outerShdw blurRad="38100" dist="38100" dir="2700000" algn="tl">
                    <a:srgbClr val="000000"/>
                  </a:outerShdw>
                </a:effectLst>
                <a:latin typeface="Arial" panose="020B0604020202020204" pitchFamily="34" charset="0"/>
              </a:rPr>
              <a:t>2. Wende dich bewusst von der Sünde ab und tu Buße.</a:t>
            </a:r>
            <a:endParaRPr lang="de-AT" altLang="en-DE" b="1">
              <a:solidFill>
                <a:srgbClr val="FFBB57"/>
              </a:solidFill>
              <a:effectLst>
                <a:outerShdw blurRad="38100" dist="38100" dir="2700000" algn="tl">
                  <a:srgbClr val="000000"/>
                </a:outerShdw>
              </a:effectLst>
              <a:latin typeface="Arial" panose="020B0604020202020204" pitchFamily="34" charset="0"/>
            </a:endParaRPr>
          </a:p>
        </p:txBody>
      </p:sp>
      <p:sp>
        <p:nvSpPr>
          <p:cNvPr id="20486" name="Text Box 6">
            <a:extLst>
              <a:ext uri="{FF2B5EF4-FFF2-40B4-BE49-F238E27FC236}">
                <a16:creationId xmlns:a16="http://schemas.microsoft.com/office/drawing/2014/main" id="{4210C95F-B8D8-26CA-4ACE-ACF4A9A9C6D2}"/>
              </a:ext>
            </a:extLst>
          </p:cNvPr>
          <p:cNvSpPr txBox="1">
            <a:spLocks noChangeArrowheads="1"/>
          </p:cNvSpPr>
          <p:nvPr/>
        </p:nvSpPr>
        <p:spPr bwMode="auto">
          <a:xfrm>
            <a:off x="457200" y="2667000"/>
            <a:ext cx="6248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FBEB71"/>
                </a:solidFill>
                <a:effectLst>
                  <a:outerShdw blurRad="38100" dist="38100" dir="2700000" algn="tl">
                    <a:srgbClr val="000000"/>
                  </a:outerShdw>
                </a:effectLst>
                <a:latin typeface="Arial" panose="020B0604020202020204" pitchFamily="34" charset="0"/>
              </a:rPr>
              <a:t>3. Lass dich taufen durch Untertauchen </a:t>
            </a:r>
            <a:r>
              <a:rPr lang="de-DE" altLang="en-DE" sz="2800" b="1">
                <a:solidFill>
                  <a:srgbClr val="FFFFFF"/>
                </a:solidFill>
                <a:effectLst>
                  <a:outerShdw blurRad="38100" dist="38100" dir="2700000" algn="tl">
                    <a:srgbClr val="000000"/>
                  </a:outerShdw>
                </a:effectLst>
                <a:latin typeface="Arial" panose="020B0604020202020204" pitchFamily="34" charset="0"/>
              </a:rPr>
              <a:t>in den Namen</a:t>
            </a:r>
            <a:r>
              <a:rPr lang="de-DE" altLang="en-DE" b="1">
                <a:solidFill>
                  <a:srgbClr val="FBEB71"/>
                </a:solidFill>
                <a:effectLst>
                  <a:outerShdw blurRad="38100" dist="38100" dir="2700000" algn="tl">
                    <a:srgbClr val="000000"/>
                  </a:outerShdw>
                </a:effectLst>
                <a:latin typeface="Arial" panose="020B0604020202020204" pitchFamily="34" charset="0"/>
              </a:rPr>
              <a:t> JESUS Christus.</a:t>
            </a:r>
            <a:endParaRPr lang="de-AT" altLang="en-DE" b="1">
              <a:solidFill>
                <a:srgbClr val="FBEB71"/>
              </a:solidFill>
              <a:effectLst>
                <a:outerShdw blurRad="38100" dist="38100" dir="2700000" algn="tl">
                  <a:srgbClr val="000000"/>
                </a:outerShdw>
              </a:effectLst>
              <a:latin typeface="Arial" panose="020B0604020202020204" pitchFamily="34" charset="0"/>
            </a:endParaRPr>
          </a:p>
        </p:txBody>
      </p:sp>
      <p:sp>
        <p:nvSpPr>
          <p:cNvPr id="20487" name="Text Box 7">
            <a:extLst>
              <a:ext uri="{FF2B5EF4-FFF2-40B4-BE49-F238E27FC236}">
                <a16:creationId xmlns:a16="http://schemas.microsoft.com/office/drawing/2014/main" id="{9E169456-2980-7C34-C2AA-C88DBF3BE6D7}"/>
              </a:ext>
            </a:extLst>
          </p:cNvPr>
          <p:cNvSpPr txBox="1">
            <a:spLocks noChangeArrowheads="1"/>
          </p:cNvSpPr>
          <p:nvPr/>
        </p:nvSpPr>
        <p:spPr bwMode="auto">
          <a:xfrm>
            <a:off x="395288" y="3716338"/>
            <a:ext cx="68437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FBEB71"/>
                </a:solidFill>
                <a:effectLst>
                  <a:outerShdw blurRad="38100" dist="38100" dir="2700000" algn="tl">
                    <a:srgbClr val="000000"/>
                  </a:outerShdw>
                </a:effectLst>
                <a:latin typeface="Arial" panose="020B0604020202020204" pitchFamily="34" charset="0"/>
              </a:rPr>
              <a:t>4. Bitte JESUS Christus im Gebet, dich mit dem heiligen Geist zu erfüllen.</a:t>
            </a:r>
            <a:endParaRPr lang="de-AT" altLang="en-DE" b="1">
              <a:solidFill>
                <a:srgbClr val="FBEB71"/>
              </a:solidFill>
              <a:effectLst>
                <a:outerShdw blurRad="38100" dist="38100" dir="2700000" algn="tl">
                  <a:srgbClr val="000000"/>
                </a:outerShdw>
              </a:effectLst>
              <a:latin typeface="Arial" panose="020B0604020202020204" pitchFamily="34" charset="0"/>
            </a:endParaRPr>
          </a:p>
        </p:txBody>
      </p:sp>
      <p:sp>
        <p:nvSpPr>
          <p:cNvPr id="20488" name="Text Box 8">
            <a:extLst>
              <a:ext uri="{FF2B5EF4-FFF2-40B4-BE49-F238E27FC236}">
                <a16:creationId xmlns:a16="http://schemas.microsoft.com/office/drawing/2014/main" id="{284C19CA-E4FA-00D1-F83F-99BB98278AF4}"/>
              </a:ext>
            </a:extLst>
          </p:cNvPr>
          <p:cNvSpPr txBox="1">
            <a:spLocks noChangeArrowheads="1"/>
          </p:cNvSpPr>
          <p:nvPr/>
        </p:nvSpPr>
        <p:spPr bwMode="auto">
          <a:xfrm>
            <a:off x="468313" y="4652963"/>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chemeClr val="bg1"/>
                </a:solidFill>
                <a:effectLst>
                  <a:outerShdw blurRad="38100" dist="38100" dir="2700000" algn="tl">
                    <a:srgbClr val="000000"/>
                  </a:outerShdw>
                </a:effectLst>
                <a:latin typeface="Arial" panose="020B0604020202020204" pitchFamily="34" charset="0"/>
              </a:rPr>
              <a:t>5. Preise Gott für das, was Er jetzt in deinem Leben tut.</a:t>
            </a:r>
            <a:endParaRPr lang="de-AT" altLang="en-DE" b="1">
              <a:solidFill>
                <a:schemeClr val="bg1"/>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slow">
    <p:pull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4AAA3156-1906-5C40-472A-8BD6DD3C67C1}"/>
              </a:ext>
            </a:extLst>
          </p:cNvPr>
          <p:cNvSpPr txBox="1">
            <a:spLocks noChangeArrowheads="1"/>
          </p:cNvSpPr>
          <p:nvPr/>
        </p:nvSpPr>
        <p:spPr bwMode="auto">
          <a:xfrm>
            <a:off x="0" y="304800"/>
            <a:ext cx="1752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solidFill>
                  <a:srgbClr val="A9E3C6"/>
                </a:solidFill>
                <a:effectLst>
                  <a:outerShdw blurRad="38100" dist="38100" dir="2700000" algn="tl">
                    <a:srgbClr val="000000"/>
                  </a:outerShdw>
                </a:effectLst>
                <a:latin typeface="Arial" panose="020B0604020202020204" pitchFamily="34" charset="0"/>
              </a:rPr>
              <a:t>Für ein neugeborenes Kind ist es sehr wichtig viel Milch zu trinken.  Diese Tatsache trifft auch im geistlichen Bereich zu:</a:t>
            </a:r>
            <a:endParaRPr lang="de-AT" altLang="en-DE" sz="2000" b="1">
              <a:solidFill>
                <a:srgbClr val="A9E3C6"/>
              </a:solidFill>
              <a:effectLst>
                <a:outerShdw blurRad="38100" dist="38100" dir="2700000" algn="tl">
                  <a:srgbClr val="000000"/>
                </a:outerShdw>
              </a:effectLst>
              <a:latin typeface="Arial" panose="020B0604020202020204" pitchFamily="34" charset="0"/>
            </a:endParaRPr>
          </a:p>
        </p:txBody>
      </p:sp>
      <p:sp>
        <p:nvSpPr>
          <p:cNvPr id="21508" name="Text Box 4">
            <a:extLst>
              <a:ext uri="{FF2B5EF4-FFF2-40B4-BE49-F238E27FC236}">
                <a16:creationId xmlns:a16="http://schemas.microsoft.com/office/drawing/2014/main" id="{4893CFD2-EC82-A630-EF71-A5A55B453320}"/>
              </a:ext>
            </a:extLst>
          </p:cNvPr>
          <p:cNvSpPr txBox="1">
            <a:spLocks noChangeArrowheads="1"/>
          </p:cNvSpPr>
          <p:nvPr/>
        </p:nvSpPr>
        <p:spPr bwMode="auto">
          <a:xfrm>
            <a:off x="228600" y="4876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en-DE" b="1" i="1">
                <a:solidFill>
                  <a:schemeClr val="bg1"/>
                </a:solidFill>
                <a:effectLst>
                  <a:outerShdw blurRad="38100" dist="38100" dir="2700000" algn="tl">
                    <a:srgbClr val="000000"/>
                  </a:outerShdw>
                </a:effectLst>
                <a:latin typeface="Verdana" panose="020B0604030504040204" pitchFamily="34" charset="0"/>
              </a:rPr>
              <a:t>„und wie neugeborene Kindlein seid begierig nach der vernünftigen, unverfälschten Milch, auf da</a:t>
            </a:r>
            <a:r>
              <a:rPr lang="de-DE" altLang="en-DE" b="1" i="1">
                <a:solidFill>
                  <a:schemeClr val="bg1"/>
                </a:solidFill>
                <a:effectLst>
                  <a:outerShdw blurRad="38100" dist="38100" dir="2700000" algn="tl">
                    <a:srgbClr val="000000"/>
                  </a:outerShdw>
                </a:effectLst>
                <a:latin typeface="Verdana" panose="020B0604030504040204" pitchFamily="34" charset="0"/>
              </a:rPr>
              <a:t>ß</a:t>
            </a:r>
            <a:r>
              <a:rPr lang="de-AT" altLang="en-DE" b="1" i="1">
                <a:solidFill>
                  <a:schemeClr val="bg1"/>
                </a:solidFill>
                <a:effectLst>
                  <a:outerShdw blurRad="38100" dist="38100" dir="2700000" algn="tl">
                    <a:srgbClr val="000000"/>
                  </a:outerShdw>
                </a:effectLst>
                <a:latin typeface="Verdana" panose="020B0604030504040204" pitchFamily="34" charset="0"/>
              </a:rPr>
              <a:t> ihr durch dieselbe wachset zur Errettung,“ </a:t>
            </a:r>
            <a:endParaRPr lang="de-DE" altLang="en-DE" b="1" i="1">
              <a:solidFill>
                <a:schemeClr val="bg1"/>
              </a:solidFill>
              <a:effectLst>
                <a:outerShdw blurRad="38100" dist="38100" dir="2700000" algn="tl">
                  <a:srgbClr val="000000"/>
                </a:outerShdw>
              </a:effectLst>
              <a:latin typeface="Verdana" panose="020B0604030504040204" pitchFamily="34" charset="0"/>
            </a:endParaRPr>
          </a:p>
        </p:txBody>
      </p:sp>
      <p:sp>
        <p:nvSpPr>
          <p:cNvPr id="21509" name="Text Box 5">
            <a:extLst>
              <a:ext uri="{FF2B5EF4-FFF2-40B4-BE49-F238E27FC236}">
                <a16:creationId xmlns:a16="http://schemas.microsoft.com/office/drawing/2014/main" id="{98C4CE71-F4CD-142A-2A53-7AAB13D03125}"/>
              </a:ext>
            </a:extLst>
          </p:cNvPr>
          <p:cNvSpPr txBox="1">
            <a:spLocks noChangeArrowheads="1"/>
          </p:cNvSpPr>
          <p:nvPr/>
        </p:nvSpPr>
        <p:spPr bwMode="auto">
          <a:xfrm>
            <a:off x="7315200" y="152400"/>
            <a:ext cx="18288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sz="2000" b="1">
                <a:solidFill>
                  <a:srgbClr val="A9E3C6"/>
                </a:solidFill>
                <a:effectLst>
                  <a:outerShdw blurRad="38100" dist="38100" dir="2700000" algn="tl">
                    <a:srgbClr val="000000"/>
                  </a:outerShdw>
                </a:effectLst>
                <a:latin typeface="Arial" panose="020B0604020202020204" pitchFamily="34" charset="0"/>
              </a:rPr>
              <a:t>Darum sollte man </a:t>
            </a:r>
            <a:r>
              <a:rPr lang="de-DE" altLang="en-DE" sz="2000" b="1">
                <a:solidFill>
                  <a:srgbClr val="4AC487"/>
                </a:solidFill>
                <a:effectLst>
                  <a:outerShdw blurRad="38100" dist="38100" dir="2700000" algn="tl">
                    <a:srgbClr val="000000"/>
                  </a:outerShdw>
                </a:effectLst>
                <a:latin typeface="Arial" panose="020B0604020202020204" pitchFamily="34" charset="0"/>
              </a:rPr>
              <a:t>täglich beten,</a:t>
            </a:r>
            <a:r>
              <a:rPr lang="de-DE" altLang="en-DE" sz="2000" b="1">
                <a:solidFill>
                  <a:srgbClr val="A9E3C6"/>
                </a:solidFill>
                <a:effectLst>
                  <a:outerShdw blurRad="38100" dist="38100" dir="2700000" algn="tl">
                    <a:srgbClr val="000000"/>
                  </a:outerShdw>
                </a:effectLst>
                <a:latin typeface="Arial" panose="020B0604020202020204" pitchFamily="34" charset="0"/>
              </a:rPr>
              <a:t> die </a:t>
            </a:r>
            <a:r>
              <a:rPr lang="de-DE" altLang="en-DE" sz="2000" b="1">
                <a:solidFill>
                  <a:srgbClr val="4AC487"/>
                </a:solidFill>
                <a:effectLst>
                  <a:outerShdw blurRad="38100" dist="38100" dir="2700000" algn="tl">
                    <a:srgbClr val="000000"/>
                  </a:outerShdw>
                </a:effectLst>
                <a:latin typeface="Arial" panose="020B0604020202020204" pitchFamily="34" charset="0"/>
              </a:rPr>
              <a:t>Bibel lesen</a:t>
            </a:r>
            <a:r>
              <a:rPr lang="de-DE" altLang="en-DE" sz="2000" b="1">
                <a:solidFill>
                  <a:srgbClr val="A9E3C6"/>
                </a:solidFill>
                <a:effectLst>
                  <a:outerShdw blurRad="38100" dist="38100" dir="2700000" algn="tl">
                    <a:srgbClr val="000000"/>
                  </a:outerShdw>
                </a:effectLst>
                <a:latin typeface="Arial" panose="020B0604020202020204" pitchFamily="34" charset="0"/>
              </a:rPr>
              <a:t> und sich einer Gemeinde anschließen, die diese Botschaft des vollen Evangeliums</a:t>
            </a:r>
            <a:r>
              <a:rPr lang="de-DE" altLang="en-DE" sz="2000" b="1">
                <a:solidFill>
                  <a:schemeClr val="bg1"/>
                </a:solidFill>
                <a:effectLst>
                  <a:outerShdw blurRad="38100" dist="38100" dir="2700000" algn="tl">
                    <a:srgbClr val="000000"/>
                  </a:outerShdw>
                </a:effectLst>
                <a:latin typeface="Arial" panose="020B0604020202020204" pitchFamily="34" charset="0"/>
              </a:rPr>
              <a:t> </a:t>
            </a:r>
            <a:r>
              <a:rPr lang="de-DE" altLang="en-DE" sz="2000" b="1">
                <a:solidFill>
                  <a:srgbClr val="A9E3C6"/>
                </a:solidFill>
                <a:effectLst>
                  <a:outerShdw blurRad="38100" dist="38100" dir="2700000" algn="tl">
                    <a:srgbClr val="000000"/>
                  </a:outerShdw>
                </a:effectLst>
                <a:latin typeface="Arial" panose="020B0604020202020204" pitchFamily="34" charset="0"/>
              </a:rPr>
              <a:t>predigt.</a:t>
            </a:r>
            <a:endParaRPr lang="de-AT" altLang="en-DE" sz="2000" b="1">
              <a:solidFill>
                <a:srgbClr val="A9E3C6"/>
              </a:solidFill>
              <a:effectLst>
                <a:outerShdw blurRad="38100" dist="38100" dir="2700000" algn="tl">
                  <a:srgbClr val="000000"/>
                </a:outerShdw>
              </a:effectLst>
              <a:latin typeface="Arial" panose="020B0604020202020204" pitchFamily="34" charset="0"/>
            </a:endParaRPr>
          </a:p>
        </p:txBody>
      </p:sp>
      <p:pic>
        <p:nvPicPr>
          <p:cNvPr id="21513" name="Picture 9">
            <a:extLst>
              <a:ext uri="{FF2B5EF4-FFF2-40B4-BE49-F238E27FC236}">
                <a16:creationId xmlns:a16="http://schemas.microsoft.com/office/drawing/2014/main" id="{AA1312B3-94C8-9835-533F-518F19CD6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5562600" cy="4171950"/>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a:extLst>
              <a:ext uri="{FF2B5EF4-FFF2-40B4-BE49-F238E27FC236}">
                <a16:creationId xmlns:a16="http://schemas.microsoft.com/office/drawing/2014/main" id="{B8D7A23D-5FB8-49D6-1C89-D42562F41E2C}"/>
              </a:ext>
            </a:extLst>
          </p:cNvPr>
          <p:cNvSpPr txBox="1">
            <a:spLocks noChangeArrowheads="1"/>
          </p:cNvSpPr>
          <p:nvPr/>
        </p:nvSpPr>
        <p:spPr bwMode="auto">
          <a:xfrm>
            <a:off x="5943600" y="3886200"/>
            <a:ext cx="1371600" cy="2746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1200" i="1">
                <a:effectLst>
                  <a:outerShdw blurRad="38100" dist="38100" dir="2700000" algn="tl">
                    <a:srgbClr val="FFFFFF"/>
                  </a:outerShdw>
                </a:effectLst>
                <a:latin typeface="Arial" panose="020B0604020202020204" pitchFamily="34" charset="0"/>
              </a:rPr>
              <a:t>1.Petrus 2,2</a:t>
            </a:r>
            <a:endParaRPr lang="de-AT" altLang="en-DE" sz="1200" i="1">
              <a:latin typeface="Arial" panose="020B0604020202020204" pitchFamily="34" charset="0"/>
            </a:endParaRPr>
          </a:p>
        </p:txBody>
      </p:sp>
    </p:spTree>
  </p:cSld>
  <p:clrMapOvr>
    <a:masterClrMapping/>
  </p:clrMapOvr>
  <p:transition spd="slow">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1029">
            <a:extLst>
              <a:ext uri="{FF2B5EF4-FFF2-40B4-BE49-F238E27FC236}">
                <a16:creationId xmlns:a16="http://schemas.microsoft.com/office/drawing/2014/main" id="{AE165885-6CEC-BB99-3B08-AD3F35E91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0" name="Text Box 1026">
            <a:extLst>
              <a:ext uri="{FF2B5EF4-FFF2-40B4-BE49-F238E27FC236}">
                <a16:creationId xmlns:a16="http://schemas.microsoft.com/office/drawing/2014/main" id="{4E6AED2E-2736-45EA-E0A6-94B901FF5825}"/>
              </a:ext>
            </a:extLst>
          </p:cNvPr>
          <p:cNvSpPr txBox="1">
            <a:spLocks noChangeArrowheads="1"/>
          </p:cNvSpPr>
          <p:nvPr/>
        </p:nvSpPr>
        <p:spPr bwMode="auto">
          <a:xfrm>
            <a:off x="-228600" y="152400"/>
            <a:ext cx="573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chemeClr val="bg1"/>
                </a:solidFill>
                <a:effectLst>
                  <a:outerShdw blurRad="38100" dist="38100" dir="2700000" algn="tl">
                    <a:srgbClr val="C0C0C0"/>
                  </a:outerShdw>
                </a:effectLst>
                <a:latin typeface="Franklin Gothic Medium" panose="020B0603020102020204" pitchFamily="34" charset="0"/>
              </a:rPr>
              <a:t>    </a:t>
            </a:r>
            <a:r>
              <a:rPr lang="de-DE" altLang="en-DE" sz="2800" b="1">
                <a:solidFill>
                  <a:schemeClr val="bg1"/>
                </a:solidFill>
                <a:effectLst>
                  <a:outerShdw blurRad="38100" dist="38100" dir="2700000" algn="tl">
                    <a:srgbClr val="C0C0C0"/>
                  </a:outerShdw>
                </a:effectLst>
                <a:latin typeface="Tahoma" panose="020B0604030504040204" pitchFamily="34" charset="0"/>
              </a:rPr>
              <a:t>Sein Plan für dein Leben:</a:t>
            </a:r>
            <a:endParaRPr lang="de-AT" altLang="en-DE" sz="2800" b="1">
              <a:solidFill>
                <a:schemeClr val="bg1"/>
              </a:solidFill>
              <a:effectLst>
                <a:outerShdw blurRad="38100" dist="38100" dir="2700000" algn="tl">
                  <a:srgbClr val="C0C0C0"/>
                </a:outerShdw>
              </a:effectLst>
              <a:latin typeface="Tahoma" panose="020B0604030504040204" pitchFamily="34" charset="0"/>
            </a:endParaRPr>
          </a:p>
        </p:txBody>
      </p:sp>
      <p:sp>
        <p:nvSpPr>
          <p:cNvPr id="22531" name="Text Box 1027">
            <a:extLst>
              <a:ext uri="{FF2B5EF4-FFF2-40B4-BE49-F238E27FC236}">
                <a16:creationId xmlns:a16="http://schemas.microsoft.com/office/drawing/2014/main" id="{B7702A41-61FB-3DAA-3E8A-CBD7478A5861}"/>
              </a:ext>
            </a:extLst>
          </p:cNvPr>
          <p:cNvSpPr txBox="1">
            <a:spLocks noChangeArrowheads="1"/>
          </p:cNvSpPr>
          <p:nvPr/>
        </p:nvSpPr>
        <p:spPr bwMode="auto">
          <a:xfrm>
            <a:off x="685800" y="1371600"/>
            <a:ext cx="70548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b="1">
                <a:solidFill>
                  <a:schemeClr val="bg1"/>
                </a:solidFill>
                <a:effectLst>
                  <a:outerShdw blurRad="38100" dist="38100" dir="2700000" algn="tl">
                    <a:srgbClr val="C0C0C0"/>
                  </a:outerShdw>
                </a:effectLst>
                <a:latin typeface="Verdana" panose="020B0604030504040204" pitchFamily="34" charset="0"/>
              </a:rPr>
              <a:t>Ich bin gekommen, auf dass sie Leben haben und es in Überfluss haben.</a:t>
            </a:r>
            <a:r>
              <a:rPr lang="de-AT" altLang="en-DE" b="1">
                <a:solidFill>
                  <a:schemeClr val="bg1"/>
                </a:solidFill>
                <a:effectLst>
                  <a:outerShdw blurRad="38100" dist="38100" dir="2700000" algn="tl">
                    <a:srgbClr val="C0C0C0"/>
                  </a:outerShdw>
                </a:effectLst>
                <a:latin typeface="Bangle" pitchFamily="2" charset="0"/>
              </a:rPr>
              <a:t> </a:t>
            </a:r>
            <a:r>
              <a:rPr lang="de-DE" altLang="en-DE" b="1">
                <a:solidFill>
                  <a:schemeClr val="bg1"/>
                </a:solidFill>
                <a:effectLst>
                  <a:outerShdw blurRad="38100" dist="38100" dir="2700000" algn="tl">
                    <a:srgbClr val="C0C0C0"/>
                  </a:outerShdw>
                </a:effectLst>
                <a:latin typeface="Bangle" pitchFamily="2" charset="0"/>
              </a:rPr>
              <a:t>      </a:t>
            </a:r>
            <a:r>
              <a:rPr lang="de-DE" altLang="en-DE" sz="1200" b="1" i="1">
                <a:solidFill>
                  <a:schemeClr val="bg1"/>
                </a:solidFill>
                <a:latin typeface="Tahoma" panose="020B0604030504040204" pitchFamily="34" charset="0"/>
              </a:rPr>
              <a:t>Johannes 10,10b</a:t>
            </a:r>
            <a:endParaRPr lang="de-AT" altLang="en-DE" sz="1200" b="1" i="1">
              <a:solidFill>
                <a:schemeClr val="bg1"/>
              </a:solidFill>
              <a:latin typeface="Tahoma" panose="020B0604030504040204" pitchFamily="34" charset="0"/>
            </a:endParaRPr>
          </a:p>
        </p:txBody>
      </p:sp>
      <p:sp>
        <p:nvSpPr>
          <p:cNvPr id="22532" name="Text Box 1028">
            <a:extLst>
              <a:ext uri="{FF2B5EF4-FFF2-40B4-BE49-F238E27FC236}">
                <a16:creationId xmlns:a16="http://schemas.microsoft.com/office/drawing/2014/main" id="{7F16565E-59C0-4AEA-1971-AC8CADA539DE}"/>
              </a:ext>
            </a:extLst>
          </p:cNvPr>
          <p:cNvSpPr txBox="1">
            <a:spLocks noChangeArrowheads="1"/>
          </p:cNvSpPr>
          <p:nvPr/>
        </p:nvSpPr>
        <p:spPr bwMode="auto">
          <a:xfrm>
            <a:off x="228600" y="3200400"/>
            <a:ext cx="4087813"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006699"/>
                </a:solidFill>
                <a:effectLst>
                  <a:outerShdw blurRad="38100" dist="38100" dir="2700000" algn="tl">
                    <a:srgbClr val="C0C0C0"/>
                  </a:outerShdw>
                </a:effectLst>
                <a:latin typeface="Tahoma" panose="020B0604030504040204" pitchFamily="34" charset="0"/>
              </a:rPr>
              <a:t>Wenn uns Gott wirklich liebt und uns jetzt schon ein Leben in Überfluss versprochen hat, </a:t>
            </a:r>
            <a:r>
              <a:rPr lang="de-DE" altLang="en-DE" sz="3200" b="1">
                <a:solidFill>
                  <a:srgbClr val="006699"/>
                </a:solidFill>
                <a:effectLst>
                  <a:outerShdw blurRad="38100" dist="38100" dir="2700000" algn="tl">
                    <a:srgbClr val="C0C0C0"/>
                  </a:outerShdw>
                </a:effectLst>
                <a:latin typeface="Tahoma" panose="020B0604030504040204" pitchFamily="34" charset="0"/>
              </a:rPr>
              <a:t>warum erfahren die meisten Menschen dieses Leben nicht?</a:t>
            </a:r>
            <a:endParaRPr lang="de-AT" altLang="en-DE" sz="3200" b="1">
              <a:solidFill>
                <a:srgbClr val="006699"/>
              </a:solidFill>
              <a:effectLst>
                <a:outerShdw blurRad="38100" dist="38100" dir="2700000" algn="tl">
                  <a:srgbClr val="C0C0C0"/>
                </a:outerShdw>
              </a:effectLst>
              <a:latin typeface="Tahoma" panose="020B0604030504040204" pitchFamily="34" charset="0"/>
            </a:endParaRPr>
          </a:p>
        </p:txBody>
      </p:sp>
    </p:spTree>
  </p:cSld>
  <p:clrMapOvr>
    <a:masterClrMapping/>
  </p:clrMapOvr>
  <p:transition spd="slow">
    <p:pull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8" name="Picture 12">
            <a:extLst>
              <a:ext uri="{FF2B5EF4-FFF2-40B4-BE49-F238E27FC236}">
                <a16:creationId xmlns:a16="http://schemas.microsoft.com/office/drawing/2014/main" id="{07231EF9-0C17-D3BD-C675-F7ABA26B7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Text Box 2">
            <a:extLst>
              <a:ext uri="{FF2B5EF4-FFF2-40B4-BE49-F238E27FC236}">
                <a16:creationId xmlns:a16="http://schemas.microsoft.com/office/drawing/2014/main" id="{6BEF25A0-BE13-169B-67EA-654E9A834865}"/>
              </a:ext>
            </a:extLst>
          </p:cNvPr>
          <p:cNvSpPr txBox="1">
            <a:spLocks noChangeArrowheads="1"/>
          </p:cNvSpPr>
          <p:nvPr/>
        </p:nvSpPr>
        <p:spPr bwMode="auto">
          <a:xfrm>
            <a:off x="0" y="228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a:solidFill>
                  <a:srgbClr val="FFFF00"/>
                </a:solidFill>
                <a:effectLst>
                  <a:outerShdw blurRad="38100" dist="38100" dir="2700000" algn="tl">
                    <a:srgbClr val="FFFFFF"/>
                  </a:outerShdw>
                </a:effectLst>
                <a:latin typeface="Tahoma" panose="020B0604030504040204" pitchFamily="34" charset="0"/>
              </a:rPr>
              <a:t>2. Schritt</a:t>
            </a:r>
            <a:endParaRPr lang="de-AT" altLang="en-DE" sz="2800">
              <a:solidFill>
                <a:srgbClr val="FFFF00"/>
              </a:solidFill>
              <a:effectLst>
                <a:outerShdw blurRad="38100" dist="38100" dir="2700000" algn="tl">
                  <a:srgbClr val="FFFFFF"/>
                </a:outerShdw>
              </a:effectLst>
              <a:latin typeface="Tahoma" panose="020B0604030504040204" pitchFamily="34" charset="0"/>
            </a:endParaRPr>
          </a:p>
        </p:txBody>
      </p:sp>
      <p:sp>
        <p:nvSpPr>
          <p:cNvPr id="4099" name="Text Box 3">
            <a:extLst>
              <a:ext uri="{FF2B5EF4-FFF2-40B4-BE49-F238E27FC236}">
                <a16:creationId xmlns:a16="http://schemas.microsoft.com/office/drawing/2014/main" id="{AF62406E-A25C-7CDD-8417-C2898CB37D8D}"/>
              </a:ext>
            </a:extLst>
          </p:cNvPr>
          <p:cNvSpPr txBox="1">
            <a:spLocks noChangeArrowheads="1"/>
          </p:cNvSpPr>
          <p:nvPr/>
        </p:nvSpPr>
        <p:spPr bwMode="auto">
          <a:xfrm>
            <a:off x="2667000" y="0"/>
            <a:ext cx="6324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2800" b="1">
                <a:solidFill>
                  <a:srgbClr val="000066"/>
                </a:solidFill>
                <a:effectLst>
                  <a:outerShdw blurRad="38100" dist="38100" dir="2700000" algn="tl">
                    <a:srgbClr val="FFFFFF"/>
                  </a:outerShdw>
                </a:effectLst>
                <a:latin typeface="Arial" panose="020B0604020202020204" pitchFamily="34" charset="0"/>
              </a:rPr>
              <a:t>Der Mensch ist von Gott getrennt, </a:t>
            </a:r>
          </a:p>
          <a:p>
            <a:pPr algn="ctr"/>
            <a:r>
              <a:rPr lang="de-DE" altLang="en-DE" sz="2800" b="1">
                <a:solidFill>
                  <a:srgbClr val="000066"/>
                </a:solidFill>
                <a:effectLst>
                  <a:outerShdw blurRad="38100" dist="38100" dir="2700000" algn="tl">
                    <a:srgbClr val="FFFFFF"/>
                  </a:outerShdw>
                </a:effectLst>
                <a:latin typeface="Arial" panose="020B0604020202020204" pitchFamily="34" charset="0"/>
              </a:rPr>
              <a:t>weil er </a:t>
            </a:r>
            <a:r>
              <a:rPr lang="de-DE" altLang="en-DE" sz="2800" b="1">
                <a:solidFill>
                  <a:srgbClr val="B00000"/>
                </a:solidFill>
                <a:effectLst>
                  <a:outerShdw blurRad="38100" dist="38100" dir="2700000" algn="tl">
                    <a:srgbClr val="FFFFFF"/>
                  </a:outerShdw>
                </a:effectLst>
                <a:latin typeface="Arial" panose="020B0604020202020204" pitchFamily="34" charset="0"/>
              </a:rPr>
              <a:t>sündig</a:t>
            </a:r>
            <a:r>
              <a:rPr lang="de-DE" altLang="en-DE" sz="2800" b="1">
                <a:solidFill>
                  <a:srgbClr val="000066"/>
                </a:solidFill>
                <a:effectLst>
                  <a:outerShdw blurRad="38100" dist="38100" dir="2700000" algn="tl">
                    <a:srgbClr val="FFFFFF"/>
                  </a:outerShdw>
                </a:effectLst>
                <a:latin typeface="Arial" panose="020B0604020202020204" pitchFamily="34" charset="0"/>
              </a:rPr>
              <a:t> ist.</a:t>
            </a:r>
            <a:endParaRPr lang="de-AT" altLang="en-DE" sz="2800" b="1">
              <a:solidFill>
                <a:srgbClr val="000066"/>
              </a:solidFill>
              <a:effectLst>
                <a:outerShdw blurRad="38100" dist="38100" dir="2700000" algn="tl">
                  <a:srgbClr val="FFFFFF"/>
                </a:outerShdw>
              </a:effectLst>
              <a:latin typeface="Arial" panose="020B0604020202020204" pitchFamily="34" charset="0"/>
            </a:endParaRPr>
          </a:p>
        </p:txBody>
      </p:sp>
      <p:sp>
        <p:nvSpPr>
          <p:cNvPr id="4100" name="Text Box 4">
            <a:extLst>
              <a:ext uri="{FF2B5EF4-FFF2-40B4-BE49-F238E27FC236}">
                <a16:creationId xmlns:a16="http://schemas.microsoft.com/office/drawing/2014/main" id="{5DCA7F97-F955-9F63-B32C-9F9065EE4749}"/>
              </a:ext>
            </a:extLst>
          </p:cNvPr>
          <p:cNvSpPr txBox="1">
            <a:spLocks noChangeArrowheads="1"/>
          </p:cNvSpPr>
          <p:nvPr/>
        </p:nvSpPr>
        <p:spPr bwMode="auto">
          <a:xfrm>
            <a:off x="0" y="908050"/>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chemeClr val="bg1"/>
                </a:solidFill>
                <a:effectLst>
                  <a:outerShdw blurRad="38100" dist="38100" dir="2700000" algn="tl">
                    <a:srgbClr val="808080"/>
                  </a:outerShdw>
                </a:effectLst>
                <a:latin typeface="Tahoma" panose="020B0604030504040204" pitchFamily="34" charset="0"/>
              </a:rPr>
              <a:t>Wir haben die Wahl.</a:t>
            </a:r>
            <a:endParaRPr lang="de-AT" altLang="en-DE">
              <a:solidFill>
                <a:schemeClr val="bg1"/>
              </a:solidFill>
              <a:effectLst>
                <a:outerShdw blurRad="38100" dist="38100" dir="2700000" algn="tl">
                  <a:srgbClr val="808080"/>
                </a:outerShdw>
              </a:effectLst>
              <a:latin typeface="Tahoma" panose="020B0604030504040204" pitchFamily="34" charset="0"/>
            </a:endParaRPr>
          </a:p>
        </p:txBody>
      </p:sp>
      <p:sp>
        <p:nvSpPr>
          <p:cNvPr id="4101" name="Text Box 5">
            <a:extLst>
              <a:ext uri="{FF2B5EF4-FFF2-40B4-BE49-F238E27FC236}">
                <a16:creationId xmlns:a16="http://schemas.microsoft.com/office/drawing/2014/main" id="{8922D157-57E8-BAA4-CB57-A634ED029990}"/>
              </a:ext>
            </a:extLst>
          </p:cNvPr>
          <p:cNvSpPr txBox="1">
            <a:spLocks noChangeArrowheads="1"/>
          </p:cNvSpPr>
          <p:nvPr/>
        </p:nvSpPr>
        <p:spPr bwMode="auto">
          <a:xfrm>
            <a:off x="0" y="1412875"/>
            <a:ext cx="3419475" cy="26479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chemeClr val="bg1"/>
                </a:solidFill>
                <a:effectLst>
                  <a:outerShdw blurRad="38100" dist="38100" dir="2700000" algn="tl">
                    <a:srgbClr val="808080"/>
                  </a:outerShdw>
                </a:effectLst>
                <a:latin typeface="Tahoma" panose="020B0604030504040204" pitchFamily="34" charset="0"/>
              </a:rPr>
              <a:t>Gott schuf uns nicht als Roboter, die Ihn automatisch lieben und Ihm gehorchen.  Er gab uns einen </a:t>
            </a:r>
            <a:r>
              <a:rPr lang="de-DE" altLang="en-DE" b="1">
                <a:solidFill>
                  <a:srgbClr val="B00000"/>
                </a:solidFill>
                <a:effectLst>
                  <a:outerShdw blurRad="38100" dist="38100" dir="2700000" algn="tl">
                    <a:srgbClr val="FFFFFF"/>
                  </a:outerShdw>
                </a:effectLst>
                <a:latin typeface="Tahoma" panose="020B0604030504040204" pitchFamily="34" charset="0"/>
              </a:rPr>
              <a:t>freien</a:t>
            </a:r>
            <a:r>
              <a:rPr lang="de-DE" altLang="en-DE" b="1" u="sng">
                <a:solidFill>
                  <a:srgbClr val="B00000"/>
                </a:solidFill>
                <a:effectLst>
                  <a:outerShdw blurRad="38100" dist="38100" dir="2700000" algn="tl">
                    <a:srgbClr val="FFFFFF"/>
                  </a:outerShdw>
                </a:effectLst>
                <a:latin typeface="Tahoma" panose="020B0604030504040204" pitchFamily="34" charset="0"/>
              </a:rPr>
              <a:t> </a:t>
            </a:r>
            <a:r>
              <a:rPr lang="de-DE" altLang="en-DE" b="1">
                <a:solidFill>
                  <a:srgbClr val="B00000"/>
                </a:solidFill>
                <a:effectLst>
                  <a:outerShdw blurRad="38100" dist="38100" dir="2700000" algn="tl">
                    <a:srgbClr val="FFFFFF"/>
                  </a:outerShdw>
                </a:effectLst>
                <a:latin typeface="Tahoma" panose="020B0604030504040204" pitchFamily="34" charset="0"/>
              </a:rPr>
              <a:t>Willen</a:t>
            </a:r>
            <a:r>
              <a:rPr lang="de-DE" altLang="en-DE" b="1">
                <a:solidFill>
                  <a:schemeClr val="bg1"/>
                </a:solidFill>
                <a:effectLst>
                  <a:outerShdw blurRad="38100" dist="38100" dir="2700000" algn="tl">
                    <a:srgbClr val="808080"/>
                  </a:outerShdw>
                </a:effectLst>
                <a:latin typeface="Tahoma" panose="020B0604030504040204" pitchFamily="34" charset="0"/>
              </a:rPr>
              <a:t> und </a:t>
            </a:r>
            <a:r>
              <a:rPr lang="de-DE" altLang="en-DE" b="1">
                <a:solidFill>
                  <a:srgbClr val="B00000"/>
                </a:solidFill>
                <a:effectLst>
                  <a:outerShdw blurRad="38100" dist="38100" dir="2700000" algn="tl">
                    <a:srgbClr val="FFFFFF"/>
                  </a:outerShdw>
                </a:effectLst>
                <a:latin typeface="Tahoma" panose="020B0604030504040204" pitchFamily="34" charset="0"/>
              </a:rPr>
              <a:t>freie Wahl</a:t>
            </a:r>
            <a:r>
              <a:rPr lang="de-DE" altLang="en-DE" b="1">
                <a:solidFill>
                  <a:schemeClr val="bg1"/>
                </a:solidFill>
                <a:effectLst>
                  <a:outerShdw blurRad="38100" dist="38100" dir="2700000" algn="tl">
                    <a:srgbClr val="808080"/>
                  </a:outerShdw>
                </a:effectLst>
                <a:latin typeface="Tahoma" panose="020B0604030504040204" pitchFamily="34" charset="0"/>
              </a:rPr>
              <a:t>.</a:t>
            </a:r>
            <a:endParaRPr lang="de-AT" altLang="en-DE" b="1">
              <a:solidFill>
                <a:schemeClr val="bg1"/>
              </a:solidFill>
              <a:effectLst>
                <a:outerShdw blurRad="38100" dist="38100" dir="2700000" algn="tl">
                  <a:srgbClr val="808080"/>
                </a:outerShdw>
              </a:effectLst>
              <a:latin typeface="Tahoma" panose="020B0604030504040204" pitchFamily="34" charset="0"/>
            </a:endParaRPr>
          </a:p>
        </p:txBody>
      </p:sp>
      <p:sp>
        <p:nvSpPr>
          <p:cNvPr id="4102" name="Text Box 6">
            <a:extLst>
              <a:ext uri="{FF2B5EF4-FFF2-40B4-BE49-F238E27FC236}">
                <a16:creationId xmlns:a16="http://schemas.microsoft.com/office/drawing/2014/main" id="{E9CCDF2E-8F6A-AB44-0915-2DC89FA2AA93}"/>
              </a:ext>
            </a:extLst>
          </p:cNvPr>
          <p:cNvSpPr txBox="1">
            <a:spLocks noChangeArrowheads="1"/>
          </p:cNvSpPr>
          <p:nvPr/>
        </p:nvSpPr>
        <p:spPr bwMode="auto">
          <a:xfrm>
            <a:off x="0" y="4210050"/>
            <a:ext cx="2555875" cy="2282825"/>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chemeClr val="bg1"/>
                </a:solidFill>
                <a:effectLst>
                  <a:outerShdw blurRad="38100" dist="38100" dir="2700000" algn="tl">
                    <a:srgbClr val="808080"/>
                  </a:outerShdw>
                </a:effectLst>
                <a:latin typeface="Tahoma" panose="020B0604030504040204" pitchFamily="34" charset="0"/>
              </a:rPr>
              <a:t>Der Mensch </a:t>
            </a:r>
            <a:r>
              <a:rPr lang="de-DE" altLang="en-DE" b="1">
                <a:solidFill>
                  <a:srgbClr val="B00000"/>
                </a:solidFill>
                <a:effectLst>
                  <a:outerShdw blurRad="38100" dist="38100" dir="2700000" algn="tl">
                    <a:srgbClr val="FFFFFF"/>
                  </a:outerShdw>
                </a:effectLst>
                <a:latin typeface="Tahoma" panose="020B0604030504040204" pitchFamily="34" charset="0"/>
              </a:rPr>
              <a:t>wählte</a:t>
            </a:r>
            <a:r>
              <a:rPr lang="de-DE" altLang="en-DE" b="1">
                <a:solidFill>
                  <a:schemeClr val="bg1"/>
                </a:solidFill>
                <a:effectLst>
                  <a:outerShdw blurRad="38100" dist="38100" dir="2700000" algn="tl">
                    <a:srgbClr val="808080"/>
                  </a:outerShdw>
                </a:effectLst>
                <a:latin typeface="Tahoma" panose="020B0604030504040204" pitchFamily="34" charset="0"/>
              </a:rPr>
              <a:t>, Gott nicht zu gehorchen und seine </a:t>
            </a:r>
            <a:r>
              <a:rPr lang="de-DE" altLang="en-DE" b="1">
                <a:solidFill>
                  <a:srgbClr val="B00000"/>
                </a:solidFill>
                <a:effectLst>
                  <a:outerShdw blurRad="38100" dist="38100" dir="2700000" algn="tl">
                    <a:srgbClr val="FFFFFF"/>
                  </a:outerShdw>
                </a:effectLst>
                <a:latin typeface="Tahoma" panose="020B0604030504040204" pitchFamily="34" charset="0"/>
              </a:rPr>
              <a:t>eigenen</a:t>
            </a:r>
            <a:r>
              <a:rPr lang="de-DE" altLang="en-DE" b="1">
                <a:solidFill>
                  <a:srgbClr val="FF3300"/>
                </a:solidFill>
                <a:effectLst>
                  <a:outerShdw blurRad="38100" dist="38100" dir="2700000" algn="tl">
                    <a:srgbClr val="FFFFFF"/>
                  </a:outerShdw>
                </a:effectLst>
                <a:latin typeface="Tahoma" panose="020B0604030504040204" pitchFamily="34" charset="0"/>
              </a:rPr>
              <a:t> </a:t>
            </a:r>
            <a:r>
              <a:rPr lang="de-DE" altLang="en-DE" b="1">
                <a:solidFill>
                  <a:schemeClr val="bg1"/>
                </a:solidFill>
                <a:effectLst>
                  <a:outerShdw blurRad="38100" dist="38100" dir="2700000" algn="tl">
                    <a:srgbClr val="808080"/>
                  </a:outerShdw>
                </a:effectLst>
                <a:latin typeface="Tahoma" panose="020B0604030504040204" pitchFamily="34" charset="0"/>
              </a:rPr>
              <a:t>Weg zu gehen.</a:t>
            </a:r>
            <a:endParaRPr lang="de-AT" altLang="en-DE" b="1">
              <a:solidFill>
                <a:schemeClr val="bg1"/>
              </a:solidFill>
              <a:effectLst>
                <a:outerShdw blurRad="38100" dist="38100" dir="2700000" algn="tl">
                  <a:srgbClr val="808080"/>
                </a:outerShdw>
              </a:effectLst>
              <a:latin typeface="Tahoma" panose="020B0604030504040204" pitchFamily="34" charset="0"/>
            </a:endParaRPr>
          </a:p>
        </p:txBody>
      </p:sp>
      <p:sp>
        <p:nvSpPr>
          <p:cNvPr id="4103" name="Text Box 7">
            <a:extLst>
              <a:ext uri="{FF2B5EF4-FFF2-40B4-BE49-F238E27FC236}">
                <a16:creationId xmlns:a16="http://schemas.microsoft.com/office/drawing/2014/main" id="{37ED40F9-2DAB-AFF4-1C62-B03D3156531B}"/>
              </a:ext>
            </a:extLst>
          </p:cNvPr>
          <p:cNvSpPr txBox="1">
            <a:spLocks noChangeArrowheads="1"/>
          </p:cNvSpPr>
          <p:nvPr/>
        </p:nvSpPr>
        <p:spPr bwMode="auto">
          <a:xfrm>
            <a:off x="2484438" y="4292600"/>
            <a:ext cx="28082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en-DE" b="1">
                <a:solidFill>
                  <a:srgbClr val="FFFF00"/>
                </a:solidFill>
                <a:latin typeface="Tahoma" panose="020B0604030504040204" pitchFamily="34" charset="0"/>
              </a:rPr>
              <a:t>Auch heute noch treffen Menschen  </a:t>
            </a:r>
          </a:p>
          <a:p>
            <a:pPr algn="ctr"/>
            <a:r>
              <a:rPr lang="de-DE" altLang="en-DE" b="1">
                <a:solidFill>
                  <a:srgbClr val="FFFF00"/>
                </a:solidFill>
                <a:latin typeface="Tahoma" panose="020B0604030504040204" pitchFamily="34" charset="0"/>
              </a:rPr>
              <a:t>dieselbe Entscheidung.</a:t>
            </a:r>
            <a:r>
              <a:rPr lang="de-DE" altLang="en-DE" b="1">
                <a:effectLst>
                  <a:outerShdw blurRad="38100" dist="38100" dir="2700000" algn="tl">
                    <a:srgbClr val="FFFFFF"/>
                  </a:outerShdw>
                </a:effectLst>
                <a:latin typeface="Franklin Gothic Medium" panose="020B0603020102020204" pitchFamily="34" charset="0"/>
              </a:rPr>
              <a:t>  </a:t>
            </a:r>
            <a:endParaRPr lang="de-AT" altLang="en-DE" b="1">
              <a:effectLst>
                <a:outerShdw blurRad="38100" dist="38100" dir="2700000" algn="tl">
                  <a:srgbClr val="FFFFFF"/>
                </a:outerShdw>
              </a:effectLst>
              <a:latin typeface="Franklin Gothic Medium" panose="020B0603020102020204" pitchFamily="34" charset="0"/>
            </a:endParaRPr>
          </a:p>
        </p:txBody>
      </p:sp>
      <p:sp>
        <p:nvSpPr>
          <p:cNvPr id="4106" name="Text Box 10">
            <a:extLst>
              <a:ext uri="{FF2B5EF4-FFF2-40B4-BE49-F238E27FC236}">
                <a16:creationId xmlns:a16="http://schemas.microsoft.com/office/drawing/2014/main" id="{66F8BF6E-42EE-9983-6531-AAC842B214AA}"/>
              </a:ext>
            </a:extLst>
          </p:cNvPr>
          <p:cNvSpPr txBox="1">
            <a:spLocks noChangeArrowheads="1"/>
          </p:cNvSpPr>
          <p:nvPr/>
        </p:nvSpPr>
        <p:spPr bwMode="auto">
          <a:xfrm>
            <a:off x="7162800" y="4572000"/>
            <a:ext cx="1828800" cy="1917700"/>
          </a:xfrm>
          <a:prstGeom prst="rect">
            <a:avLst/>
          </a:prstGeom>
          <a:solidFill>
            <a:srgbClr val="FF8C53">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b="1">
                <a:solidFill>
                  <a:schemeClr val="bg1"/>
                </a:solidFill>
                <a:effectLst>
                  <a:outerShdw blurRad="38100" dist="38100" dir="2700000" algn="tl">
                    <a:srgbClr val="000000"/>
                  </a:outerShdw>
                </a:effectLst>
                <a:latin typeface="Tahoma" panose="020B0604030504040204" pitchFamily="34" charset="0"/>
              </a:rPr>
              <a:t>Als Folge ist   der Mensch  </a:t>
            </a:r>
            <a:r>
              <a:rPr lang="de-DE" altLang="en-DE" b="1">
                <a:solidFill>
                  <a:srgbClr val="FFFF00"/>
                </a:solidFill>
                <a:effectLst>
                  <a:outerShdw blurRad="38100" dist="38100" dir="2700000" algn="tl">
                    <a:srgbClr val="000000"/>
                  </a:outerShdw>
                </a:effectLst>
                <a:latin typeface="Tahoma" panose="020B0604030504040204" pitchFamily="34" charset="0"/>
              </a:rPr>
              <a:t>von Gott getrennt</a:t>
            </a:r>
            <a:r>
              <a:rPr lang="de-DE" altLang="en-DE" b="1">
                <a:solidFill>
                  <a:schemeClr val="bg1"/>
                </a:solidFill>
                <a:effectLst>
                  <a:outerShdw blurRad="38100" dist="38100" dir="2700000" algn="tl">
                    <a:srgbClr val="000000"/>
                  </a:outerShdw>
                </a:effectLst>
                <a:latin typeface="Tahoma" panose="020B0604030504040204" pitchFamily="34" charset="0"/>
              </a:rPr>
              <a:t>.</a:t>
            </a:r>
            <a:endParaRPr lang="de-AT" altLang="en-DE" b="1">
              <a:solidFill>
                <a:schemeClr val="bg1"/>
              </a:solidFill>
              <a:effectLst>
                <a:outerShdw blurRad="38100" dist="38100" dir="2700000" algn="tl">
                  <a:srgbClr val="000000"/>
                </a:outerShdw>
              </a:effectLst>
              <a:latin typeface="Tahoma" panose="020B0604030504040204" pitchFamily="34" charset="0"/>
            </a:endParaRPr>
          </a:p>
        </p:txBody>
      </p:sp>
    </p:spTree>
  </p:cSld>
  <p:clrMapOvr>
    <a:masterClrMapping/>
  </p:clrMapOvr>
  <p:transition spd="slow">
    <p:pull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9" name="Picture 9">
            <a:extLst>
              <a:ext uri="{FF2B5EF4-FFF2-40B4-BE49-F238E27FC236}">
                <a16:creationId xmlns:a16="http://schemas.microsoft.com/office/drawing/2014/main" id="{82B5B47E-2FFD-74A0-0AD4-F6E281751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2">
            <a:extLst>
              <a:ext uri="{FF2B5EF4-FFF2-40B4-BE49-F238E27FC236}">
                <a16:creationId xmlns:a16="http://schemas.microsoft.com/office/drawing/2014/main" id="{44FC6438-6171-BD75-3EBD-46933DE21696}"/>
              </a:ext>
            </a:extLst>
          </p:cNvPr>
          <p:cNvSpPr txBox="1">
            <a:spLocks noChangeArrowheads="1"/>
          </p:cNvSpPr>
          <p:nvPr/>
        </p:nvSpPr>
        <p:spPr bwMode="auto">
          <a:xfrm>
            <a:off x="179388" y="47625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b="1">
                <a:solidFill>
                  <a:schemeClr val="bg1"/>
                </a:solidFill>
                <a:effectLst>
                  <a:outerShdw blurRad="38100" dist="38100" dir="2700000" algn="tl">
                    <a:srgbClr val="808080"/>
                  </a:outerShdw>
                </a:effectLst>
                <a:latin typeface="Tahoma" panose="020B0604030504040204" pitchFamily="34" charset="0"/>
              </a:rPr>
              <a:t>Was ist Sünde?</a:t>
            </a:r>
            <a:endParaRPr lang="de-AT" altLang="en-DE" sz="2800" b="1">
              <a:solidFill>
                <a:schemeClr val="bg1"/>
              </a:solidFill>
              <a:effectLst>
                <a:outerShdw blurRad="38100" dist="38100" dir="2700000" algn="tl">
                  <a:srgbClr val="808080"/>
                </a:outerShdw>
              </a:effectLst>
              <a:latin typeface="Tahoma" panose="020B0604030504040204" pitchFamily="34" charset="0"/>
            </a:endParaRPr>
          </a:p>
        </p:txBody>
      </p:sp>
      <p:sp>
        <p:nvSpPr>
          <p:cNvPr id="5123" name="Text Box 3">
            <a:extLst>
              <a:ext uri="{FF2B5EF4-FFF2-40B4-BE49-F238E27FC236}">
                <a16:creationId xmlns:a16="http://schemas.microsoft.com/office/drawing/2014/main" id="{FBB132FA-9331-F0D5-F7B7-FA3027FFB81E}"/>
              </a:ext>
            </a:extLst>
          </p:cNvPr>
          <p:cNvSpPr txBox="1">
            <a:spLocks noChangeArrowheads="1"/>
          </p:cNvSpPr>
          <p:nvPr/>
        </p:nvSpPr>
        <p:spPr bwMode="auto">
          <a:xfrm>
            <a:off x="7162800" y="381000"/>
            <a:ext cx="198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b="1">
                <a:solidFill>
                  <a:schemeClr val="bg1"/>
                </a:solidFill>
                <a:effectLst>
                  <a:outerShdw blurRad="38100" dist="38100" dir="2700000" algn="tl">
                    <a:srgbClr val="808080"/>
                  </a:outerShdw>
                </a:effectLst>
                <a:latin typeface="Tahoma" panose="020B0604030504040204" pitchFamily="34" charset="0"/>
              </a:rPr>
              <a:t>Alle Menschen haben gesündigt</a:t>
            </a:r>
            <a:endParaRPr lang="de-AT" altLang="en-DE" b="1">
              <a:solidFill>
                <a:schemeClr val="bg1"/>
              </a:solidFill>
              <a:effectLst>
                <a:outerShdw blurRad="38100" dist="38100" dir="2700000" algn="tl">
                  <a:srgbClr val="808080"/>
                </a:outerShdw>
              </a:effectLst>
              <a:latin typeface="Tahoma" panose="020B0604030504040204" pitchFamily="34" charset="0"/>
            </a:endParaRPr>
          </a:p>
        </p:txBody>
      </p:sp>
      <p:sp>
        <p:nvSpPr>
          <p:cNvPr id="5125" name="Text Box 5">
            <a:extLst>
              <a:ext uri="{FF2B5EF4-FFF2-40B4-BE49-F238E27FC236}">
                <a16:creationId xmlns:a16="http://schemas.microsoft.com/office/drawing/2014/main" id="{FBC28F4B-FDE2-5269-7456-3D2F17F2CB84}"/>
              </a:ext>
            </a:extLst>
          </p:cNvPr>
          <p:cNvSpPr txBox="1">
            <a:spLocks noChangeArrowheads="1"/>
          </p:cNvSpPr>
          <p:nvPr/>
        </p:nvSpPr>
        <p:spPr bwMode="auto">
          <a:xfrm>
            <a:off x="0" y="1773238"/>
            <a:ext cx="1979613"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800" b="1" i="1">
                <a:solidFill>
                  <a:schemeClr val="bg1"/>
                </a:solidFill>
                <a:latin typeface="Tahoma" panose="020B0604030504040204" pitchFamily="34" charset="0"/>
              </a:rPr>
              <a:t>Denn es ist kein Unterschied, denn alle haben gesündigt und erreichen nicht die Herrlichkeit Gottes</a:t>
            </a:r>
            <a:r>
              <a:rPr lang="de-DE" altLang="en-DE" sz="1800" b="1" i="1">
                <a:solidFill>
                  <a:schemeClr val="bg1"/>
                </a:solidFill>
                <a:latin typeface="Tahoma" panose="020B0604030504040204" pitchFamily="34" charset="0"/>
              </a:rPr>
              <a:t>.</a:t>
            </a:r>
            <a:r>
              <a:rPr lang="de-AT" altLang="en-DE" sz="1800" b="1" i="1">
                <a:solidFill>
                  <a:schemeClr val="bg1"/>
                </a:solidFill>
                <a:latin typeface="Tahoma" panose="020B0604030504040204" pitchFamily="34" charset="0"/>
              </a:rPr>
              <a:t> </a:t>
            </a:r>
          </a:p>
          <a:p>
            <a:pPr>
              <a:spcBef>
                <a:spcPct val="50000"/>
              </a:spcBef>
            </a:pPr>
            <a:r>
              <a:rPr lang="de-DE" altLang="en-DE" sz="1200" i="1">
                <a:solidFill>
                  <a:schemeClr val="bg1"/>
                </a:solidFill>
                <a:latin typeface="Arial" panose="020B0604020202020204" pitchFamily="34" charset="0"/>
              </a:rPr>
              <a:t>Römer 3,23</a:t>
            </a:r>
            <a:endParaRPr lang="de-AT" altLang="en-DE" sz="1200" i="1">
              <a:solidFill>
                <a:schemeClr val="bg1"/>
              </a:solidFill>
              <a:latin typeface="Arial" panose="020B0604020202020204" pitchFamily="34" charset="0"/>
            </a:endParaRPr>
          </a:p>
        </p:txBody>
      </p:sp>
      <p:sp>
        <p:nvSpPr>
          <p:cNvPr id="5126" name="Text Box 6">
            <a:extLst>
              <a:ext uri="{FF2B5EF4-FFF2-40B4-BE49-F238E27FC236}">
                <a16:creationId xmlns:a16="http://schemas.microsoft.com/office/drawing/2014/main" id="{7D8BCE26-9F9E-4307-9D90-9B59F1E77AE0}"/>
              </a:ext>
            </a:extLst>
          </p:cNvPr>
          <p:cNvSpPr txBox="1">
            <a:spLocks noChangeArrowheads="1"/>
          </p:cNvSpPr>
          <p:nvPr/>
        </p:nvSpPr>
        <p:spPr bwMode="auto">
          <a:xfrm>
            <a:off x="1547813" y="2924175"/>
            <a:ext cx="640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1800" b="1">
                <a:effectLst>
                  <a:outerShdw blurRad="38100" dist="38100" dir="2700000" algn="tl">
                    <a:srgbClr val="FFFFFF"/>
                  </a:outerShdw>
                </a:effectLst>
                <a:latin typeface="Tahoma" panose="020B0604030504040204" pitchFamily="34" charset="0"/>
              </a:rPr>
              <a:t>Sünde verursacht den Tod = </a:t>
            </a:r>
          </a:p>
          <a:p>
            <a:pPr algn="ctr"/>
            <a:r>
              <a:rPr lang="de-DE" altLang="en-DE" sz="3600" b="1">
                <a:effectLst>
                  <a:outerShdw blurRad="38100" dist="38100" dir="2700000" algn="tl">
                    <a:srgbClr val="FFFFFF"/>
                  </a:outerShdw>
                </a:effectLst>
                <a:latin typeface="Tahoma" panose="020B0604030504040204" pitchFamily="34" charset="0"/>
              </a:rPr>
              <a:t>Trennung von Gott</a:t>
            </a:r>
            <a:endParaRPr lang="de-AT" altLang="en-DE" sz="3600" b="1">
              <a:effectLst>
                <a:outerShdw blurRad="38100" dist="38100" dir="2700000" algn="tl">
                  <a:srgbClr val="FFFFFF"/>
                </a:outerShdw>
              </a:effectLst>
              <a:latin typeface="Tahoma" panose="020B0604030504040204" pitchFamily="34" charset="0"/>
            </a:endParaRPr>
          </a:p>
        </p:txBody>
      </p:sp>
      <p:sp>
        <p:nvSpPr>
          <p:cNvPr id="5127" name="Text Box 7">
            <a:extLst>
              <a:ext uri="{FF2B5EF4-FFF2-40B4-BE49-F238E27FC236}">
                <a16:creationId xmlns:a16="http://schemas.microsoft.com/office/drawing/2014/main" id="{A5CE2120-32E9-F916-C97A-4EAE48F1A364}"/>
              </a:ext>
            </a:extLst>
          </p:cNvPr>
          <p:cNvSpPr txBox="1">
            <a:spLocks noChangeArrowheads="1"/>
          </p:cNvSpPr>
          <p:nvPr/>
        </p:nvSpPr>
        <p:spPr bwMode="auto">
          <a:xfrm>
            <a:off x="1905000" y="4876800"/>
            <a:ext cx="49530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2800" b="1">
                <a:solidFill>
                  <a:schemeClr val="bg1"/>
                </a:solidFill>
                <a:effectLst>
                  <a:outerShdw blurRad="38100" dist="38100" dir="2700000" algn="tl">
                    <a:srgbClr val="808080"/>
                  </a:outerShdw>
                </a:effectLst>
                <a:latin typeface="Verdana" panose="020B0604030504040204" pitchFamily="34" charset="0"/>
              </a:rPr>
              <a:t>„</a:t>
            </a:r>
            <a:r>
              <a:rPr lang="de-AT" altLang="en-DE" sz="2800" b="1">
                <a:solidFill>
                  <a:schemeClr val="bg1"/>
                </a:solidFill>
                <a:effectLst>
                  <a:outerShdw blurRad="38100" dist="38100" dir="2700000" algn="tl">
                    <a:srgbClr val="808080"/>
                  </a:outerShdw>
                </a:effectLst>
                <a:latin typeface="Verdana" panose="020B0604030504040204" pitchFamily="34" charset="0"/>
              </a:rPr>
              <a:t>Denn der </a:t>
            </a:r>
            <a:r>
              <a:rPr lang="de-DE" altLang="en-DE" sz="2800" b="1">
                <a:solidFill>
                  <a:schemeClr val="bg1"/>
                </a:solidFill>
                <a:effectLst>
                  <a:outerShdw blurRad="38100" dist="38100" dir="2700000" algn="tl">
                    <a:srgbClr val="808080"/>
                  </a:outerShdw>
                </a:effectLst>
                <a:latin typeface="Verdana" panose="020B0604030504040204" pitchFamily="34" charset="0"/>
              </a:rPr>
              <a:t>Lohn der Sünde ist der </a:t>
            </a:r>
            <a:r>
              <a:rPr lang="de-AT" altLang="en-DE" sz="2800" b="1">
                <a:solidFill>
                  <a:schemeClr val="bg1"/>
                </a:solidFill>
                <a:effectLst>
                  <a:outerShdw blurRad="38100" dist="38100" dir="2700000" algn="tl">
                    <a:srgbClr val="808080"/>
                  </a:outerShdw>
                </a:effectLst>
                <a:latin typeface="Verdana" panose="020B0604030504040204" pitchFamily="34" charset="0"/>
              </a:rPr>
              <a:t>Tod</a:t>
            </a:r>
            <a:r>
              <a:rPr lang="de-DE" altLang="en-DE" sz="2800" b="1">
                <a:solidFill>
                  <a:schemeClr val="bg1"/>
                </a:solidFill>
                <a:effectLst>
                  <a:outerShdw blurRad="38100" dist="38100" dir="2700000" algn="tl">
                    <a:srgbClr val="808080"/>
                  </a:outerShdw>
                </a:effectLst>
                <a:latin typeface="Verdana" panose="020B0604030504040204" pitchFamily="34" charset="0"/>
              </a:rPr>
              <a:t>...“  </a:t>
            </a:r>
          </a:p>
          <a:p>
            <a:pPr>
              <a:spcBef>
                <a:spcPct val="50000"/>
              </a:spcBef>
            </a:pPr>
            <a:r>
              <a:rPr lang="de-DE" altLang="en-DE" sz="1400">
                <a:solidFill>
                  <a:schemeClr val="bg1"/>
                </a:solidFill>
                <a:effectLst>
                  <a:outerShdw blurRad="38100" dist="38100" dir="2700000" algn="tl">
                    <a:srgbClr val="808080"/>
                  </a:outerShdw>
                </a:effectLst>
                <a:latin typeface="Arial" panose="020B0604020202020204" pitchFamily="34" charset="0"/>
              </a:rPr>
              <a:t>                        </a:t>
            </a:r>
            <a:r>
              <a:rPr lang="de-DE" altLang="en-DE" sz="1200" i="1">
                <a:solidFill>
                  <a:schemeClr val="bg1"/>
                </a:solidFill>
                <a:latin typeface="Arial" panose="020B0604020202020204" pitchFamily="34" charset="0"/>
              </a:rPr>
              <a:t>Römer 6,23</a:t>
            </a:r>
            <a:endParaRPr lang="de-AT" altLang="en-DE" sz="1200" i="1">
              <a:solidFill>
                <a:schemeClr val="bg1"/>
              </a:solidFill>
              <a:latin typeface="Arial" panose="020B0604020202020204" pitchFamily="34" charset="0"/>
            </a:endParaRPr>
          </a:p>
        </p:txBody>
      </p:sp>
      <p:sp>
        <p:nvSpPr>
          <p:cNvPr id="5128" name="Text Box 8">
            <a:extLst>
              <a:ext uri="{FF2B5EF4-FFF2-40B4-BE49-F238E27FC236}">
                <a16:creationId xmlns:a16="http://schemas.microsoft.com/office/drawing/2014/main" id="{4E503005-609C-5971-4CEC-E8B789850B7F}"/>
              </a:ext>
            </a:extLst>
          </p:cNvPr>
          <p:cNvSpPr txBox="1">
            <a:spLocks noChangeArrowheads="1"/>
          </p:cNvSpPr>
          <p:nvPr/>
        </p:nvSpPr>
        <p:spPr bwMode="auto">
          <a:xfrm>
            <a:off x="7019925" y="2286000"/>
            <a:ext cx="212407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sz="1800" b="1">
                <a:solidFill>
                  <a:schemeClr val="bg1"/>
                </a:solidFill>
                <a:effectLst>
                  <a:outerShdw blurRad="38100" dist="38100" dir="2700000" algn="tl">
                    <a:srgbClr val="808080"/>
                  </a:outerShdw>
                </a:effectLst>
                <a:latin typeface="Tahoma" panose="020B0604030504040204" pitchFamily="34" charset="0"/>
              </a:rPr>
              <a:t>Gott ist heilig, der Mensch  sündig und ständig bemüht, durch seine </a:t>
            </a:r>
            <a:r>
              <a:rPr lang="de-DE" altLang="en-DE" sz="1800" b="1">
                <a:solidFill>
                  <a:srgbClr val="FF3300"/>
                </a:solidFill>
                <a:effectLst>
                  <a:outerShdw blurRad="38100" dist="38100" dir="2700000" algn="tl">
                    <a:srgbClr val="FFFFFF"/>
                  </a:outerShdw>
                </a:effectLst>
                <a:latin typeface="Tahoma" panose="020B0604030504040204" pitchFamily="34" charset="0"/>
              </a:rPr>
              <a:t>eigenen</a:t>
            </a:r>
            <a:r>
              <a:rPr lang="de-DE" altLang="en-DE" sz="1800" b="1">
                <a:solidFill>
                  <a:schemeClr val="bg1"/>
                </a:solidFill>
                <a:effectLst>
                  <a:outerShdw blurRad="38100" dist="38100" dir="2700000" algn="tl">
                    <a:srgbClr val="808080"/>
                  </a:outerShdw>
                </a:effectLst>
                <a:latin typeface="Tahoma" panose="020B0604030504040204" pitchFamily="34" charset="0"/>
              </a:rPr>
              <a:t> Anstrengungen diese Trennung zu überbrücken: durch gutes Leben, Moral, Philosophie, ...</a:t>
            </a:r>
            <a:endParaRPr lang="de-AT" altLang="en-DE" sz="1800" b="1">
              <a:solidFill>
                <a:schemeClr val="bg1"/>
              </a:solidFill>
              <a:effectLst>
                <a:outerShdw blurRad="38100" dist="38100" dir="2700000" algn="tl">
                  <a:srgbClr val="808080"/>
                </a:outerShdw>
              </a:effectLst>
              <a:latin typeface="Tahoma" panose="020B0604030504040204" pitchFamily="34" charset="0"/>
            </a:endParaRPr>
          </a:p>
        </p:txBody>
      </p:sp>
    </p:spTree>
  </p:cSld>
  <p:clrMapOvr>
    <a:masterClrMapping/>
  </p:clrMapOvr>
  <p:transition spd="slow">
    <p:pull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pic>
        <p:nvPicPr>
          <p:cNvPr id="6156" name="Picture 12">
            <a:extLst>
              <a:ext uri="{FF2B5EF4-FFF2-40B4-BE49-F238E27FC236}">
                <a16:creationId xmlns:a16="http://schemas.microsoft.com/office/drawing/2014/main" id="{57B257ED-C798-8E61-A8C1-39BA6F79A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814888"/>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 Box 2">
            <a:extLst>
              <a:ext uri="{FF2B5EF4-FFF2-40B4-BE49-F238E27FC236}">
                <a16:creationId xmlns:a16="http://schemas.microsoft.com/office/drawing/2014/main" id="{C786FB83-DDA6-DF35-D4DC-F0610D79D1B8}"/>
              </a:ext>
            </a:extLst>
          </p:cNvPr>
          <p:cNvSpPr txBox="1">
            <a:spLocks noChangeArrowheads="1"/>
          </p:cNvSpPr>
          <p:nvPr/>
        </p:nvSpPr>
        <p:spPr bwMode="auto">
          <a:xfrm>
            <a:off x="0" y="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a:solidFill>
                  <a:schemeClr val="hlink"/>
                </a:solidFill>
                <a:latin typeface="Tahoma" panose="020B0604030504040204" pitchFamily="34" charset="0"/>
              </a:rPr>
              <a:t>3.Schritt</a:t>
            </a:r>
            <a:endParaRPr lang="de-AT" altLang="en-DE" sz="2800">
              <a:solidFill>
                <a:schemeClr val="hlink"/>
              </a:solidFill>
              <a:latin typeface="Tahoma" panose="020B0604030504040204" pitchFamily="34" charset="0"/>
            </a:endParaRPr>
          </a:p>
        </p:txBody>
      </p:sp>
      <p:sp>
        <p:nvSpPr>
          <p:cNvPr id="6147" name="Text Box 3">
            <a:extLst>
              <a:ext uri="{FF2B5EF4-FFF2-40B4-BE49-F238E27FC236}">
                <a16:creationId xmlns:a16="http://schemas.microsoft.com/office/drawing/2014/main" id="{CBF56DE9-218D-3D04-1B64-447F5A73D9C8}"/>
              </a:ext>
            </a:extLst>
          </p:cNvPr>
          <p:cNvSpPr txBox="1">
            <a:spLocks noChangeArrowheads="1"/>
          </p:cNvSpPr>
          <p:nvPr/>
        </p:nvSpPr>
        <p:spPr bwMode="auto">
          <a:xfrm>
            <a:off x="1066800" y="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en-DE" sz="2800" b="1">
                <a:solidFill>
                  <a:schemeClr val="hlink"/>
                </a:solidFill>
                <a:effectLst>
                  <a:outerShdw blurRad="38100" dist="38100" dir="2700000" algn="tl">
                    <a:srgbClr val="000000"/>
                  </a:outerShdw>
                </a:effectLst>
                <a:latin typeface="Tahoma" panose="020B0604030504040204" pitchFamily="34" charset="0"/>
              </a:rPr>
              <a:t>JESUS Christus ist die einzige Antwort                                                   auf dieses Problem der Trennung.</a:t>
            </a:r>
            <a:endParaRPr lang="de-AT" altLang="en-DE" sz="2800" b="1">
              <a:solidFill>
                <a:schemeClr val="hlink"/>
              </a:solidFill>
              <a:effectLst>
                <a:outerShdw blurRad="38100" dist="38100" dir="2700000" algn="tl">
                  <a:srgbClr val="000000"/>
                </a:outerShdw>
              </a:effectLst>
              <a:latin typeface="Tahoma" panose="020B0604030504040204" pitchFamily="34" charset="0"/>
            </a:endParaRPr>
          </a:p>
        </p:txBody>
      </p:sp>
      <p:sp>
        <p:nvSpPr>
          <p:cNvPr id="6149" name="Text Box 5">
            <a:extLst>
              <a:ext uri="{FF2B5EF4-FFF2-40B4-BE49-F238E27FC236}">
                <a16:creationId xmlns:a16="http://schemas.microsoft.com/office/drawing/2014/main" id="{FCC7A9E1-D946-39F8-E8DF-8C2788405E3B}"/>
              </a:ext>
            </a:extLst>
          </p:cNvPr>
          <p:cNvSpPr txBox="1">
            <a:spLocks noChangeArrowheads="1"/>
          </p:cNvSpPr>
          <p:nvPr/>
        </p:nvSpPr>
        <p:spPr bwMode="auto">
          <a:xfrm>
            <a:off x="0" y="990600"/>
            <a:ext cx="5364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effectLst>
                  <a:outerShdw blurRad="38100" dist="38100" dir="2700000" algn="tl">
                    <a:srgbClr val="FFFFFF"/>
                  </a:outerShdw>
                </a:effectLst>
                <a:latin typeface="Tahoma" panose="020B0604030504040204" pitchFamily="34" charset="0"/>
              </a:rPr>
              <a:t>JESUS      starb stellvertretend für uns.</a:t>
            </a:r>
            <a:endParaRPr lang="de-AT" altLang="en-DE" sz="2000" b="1">
              <a:effectLst>
                <a:outerShdw blurRad="38100" dist="38100" dir="2700000" algn="tl">
                  <a:srgbClr val="FFFFFF"/>
                </a:outerShdw>
              </a:effectLst>
              <a:latin typeface="Tahoma" panose="020B0604030504040204" pitchFamily="34" charset="0"/>
            </a:endParaRPr>
          </a:p>
        </p:txBody>
      </p:sp>
      <p:sp>
        <p:nvSpPr>
          <p:cNvPr id="6151" name="Text Box 7">
            <a:extLst>
              <a:ext uri="{FF2B5EF4-FFF2-40B4-BE49-F238E27FC236}">
                <a16:creationId xmlns:a16="http://schemas.microsoft.com/office/drawing/2014/main" id="{64823037-E56C-CEF5-1646-B65275D095EE}"/>
              </a:ext>
            </a:extLst>
          </p:cNvPr>
          <p:cNvSpPr txBox="1">
            <a:spLocks noChangeArrowheads="1"/>
          </p:cNvSpPr>
          <p:nvPr/>
        </p:nvSpPr>
        <p:spPr bwMode="auto">
          <a:xfrm>
            <a:off x="1258888" y="1989138"/>
            <a:ext cx="2017712"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de-DE" altLang="en-DE" sz="1800" b="1">
                <a:effectLst>
                  <a:outerShdw blurRad="38100" dist="38100" dir="2700000" algn="tl">
                    <a:srgbClr val="FFFFFF"/>
                  </a:outerShdw>
                </a:effectLst>
                <a:latin typeface="Verdana" panose="020B0604030504040204" pitchFamily="34" charset="0"/>
              </a:rPr>
              <a:t>Gott aber erweist Seine Liebe gegen uns darin, dass Christus als wir noch Sünder waren, für uns gestorben ist.</a:t>
            </a:r>
          </a:p>
          <a:p>
            <a:pPr>
              <a:lnSpc>
                <a:spcPct val="95000"/>
              </a:lnSpc>
            </a:pPr>
            <a:r>
              <a:rPr lang="de-DE" altLang="en-DE" sz="800">
                <a:latin typeface="Arial" panose="020B0604020202020204" pitchFamily="34" charset="0"/>
              </a:rPr>
              <a:t> </a:t>
            </a:r>
            <a:br>
              <a:rPr lang="de-DE" altLang="en-DE" sz="800">
                <a:latin typeface="Arial" panose="020B0604020202020204" pitchFamily="34" charset="0"/>
              </a:rPr>
            </a:br>
            <a:r>
              <a:rPr lang="de-DE" altLang="en-DE" sz="1200" i="1">
                <a:latin typeface="Arial" panose="020B0604020202020204" pitchFamily="34" charset="0"/>
              </a:rPr>
              <a:t>Römer 5,8</a:t>
            </a:r>
            <a:endParaRPr lang="de-AT" altLang="en-DE" sz="1200" i="1">
              <a:latin typeface="Arial" panose="020B0604020202020204" pitchFamily="34" charset="0"/>
            </a:endParaRPr>
          </a:p>
        </p:txBody>
      </p:sp>
      <p:sp>
        <p:nvSpPr>
          <p:cNvPr id="6152" name="Text Box 8">
            <a:extLst>
              <a:ext uri="{FF2B5EF4-FFF2-40B4-BE49-F238E27FC236}">
                <a16:creationId xmlns:a16="http://schemas.microsoft.com/office/drawing/2014/main" id="{A7D73358-81C4-059C-8588-7C8EF5DB031D}"/>
              </a:ext>
            </a:extLst>
          </p:cNvPr>
          <p:cNvSpPr txBox="1">
            <a:spLocks noChangeArrowheads="1"/>
          </p:cNvSpPr>
          <p:nvPr/>
        </p:nvSpPr>
        <p:spPr bwMode="auto">
          <a:xfrm>
            <a:off x="5638800" y="990600"/>
            <a:ext cx="541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effectLst>
                  <a:outerShdw blurRad="38100" dist="38100" dir="2700000" algn="tl">
                    <a:srgbClr val="FFFFFF"/>
                  </a:outerShdw>
                </a:effectLst>
                <a:latin typeface="Tahoma" panose="020B0604030504040204" pitchFamily="34" charset="0"/>
              </a:rPr>
              <a:t>JESUS ist von den Toten </a:t>
            </a:r>
            <a:br>
              <a:rPr lang="de-DE" altLang="en-DE" sz="2000" b="1">
                <a:effectLst>
                  <a:outerShdw blurRad="38100" dist="38100" dir="2700000" algn="tl">
                    <a:srgbClr val="FFFFFF"/>
                  </a:outerShdw>
                </a:effectLst>
                <a:latin typeface="Tahoma" panose="020B0604030504040204" pitchFamily="34" charset="0"/>
              </a:rPr>
            </a:br>
            <a:r>
              <a:rPr lang="de-DE" altLang="en-DE" sz="2000" b="1">
                <a:effectLst>
                  <a:outerShdw blurRad="38100" dist="38100" dir="2700000" algn="tl">
                    <a:srgbClr val="FFFFFF"/>
                  </a:outerShdw>
                </a:effectLst>
                <a:latin typeface="Tahoma" panose="020B0604030504040204" pitchFamily="34" charset="0"/>
              </a:rPr>
              <a:t>auferstanden.</a:t>
            </a:r>
            <a:endParaRPr lang="de-AT" altLang="en-DE" sz="2000" b="1">
              <a:effectLst>
                <a:outerShdw blurRad="38100" dist="38100" dir="2700000" algn="tl">
                  <a:srgbClr val="FFFFFF"/>
                </a:outerShdw>
              </a:effectLst>
              <a:latin typeface="Tahoma" panose="020B0604030504040204" pitchFamily="34" charset="0"/>
            </a:endParaRPr>
          </a:p>
        </p:txBody>
      </p:sp>
      <p:sp>
        <p:nvSpPr>
          <p:cNvPr id="6153" name="Text Box 9">
            <a:extLst>
              <a:ext uri="{FF2B5EF4-FFF2-40B4-BE49-F238E27FC236}">
                <a16:creationId xmlns:a16="http://schemas.microsoft.com/office/drawing/2014/main" id="{A38A7668-6A86-1552-481A-789FC82183F8}"/>
              </a:ext>
            </a:extLst>
          </p:cNvPr>
          <p:cNvSpPr txBox="1">
            <a:spLocks noChangeArrowheads="1"/>
          </p:cNvSpPr>
          <p:nvPr/>
        </p:nvSpPr>
        <p:spPr bwMode="auto">
          <a:xfrm>
            <a:off x="0" y="55626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1600" b="1">
                <a:effectLst>
                  <a:outerShdw blurRad="38100" dist="38100" dir="2700000" algn="tl">
                    <a:srgbClr val="FFFFFF"/>
                  </a:outerShdw>
                </a:effectLst>
                <a:latin typeface="Verdana" panose="020B0604030504040204" pitchFamily="34" charset="0"/>
              </a:rPr>
              <a:t>...</a:t>
            </a:r>
            <a:r>
              <a:rPr lang="de-AT" altLang="en-DE" sz="1600" b="1">
                <a:effectLst>
                  <a:outerShdw blurRad="38100" dist="38100" dir="2700000" algn="tl">
                    <a:srgbClr val="FFFFFF"/>
                  </a:outerShdw>
                </a:effectLst>
                <a:latin typeface="Verdana" panose="020B0604030504040204" pitchFamily="34" charset="0"/>
              </a:rPr>
              <a:t> nämlich dass Christus für unsre Sünden gestorben ist, </a:t>
            </a:r>
            <a:r>
              <a:rPr lang="de-DE" altLang="en-DE" sz="1600" b="1">
                <a:effectLst>
                  <a:outerShdw blurRad="38100" dist="38100" dir="2700000" algn="tl">
                    <a:srgbClr val="FFFFFF"/>
                  </a:outerShdw>
                </a:effectLst>
                <a:latin typeface="Verdana" panose="020B0604030504040204" pitchFamily="34" charset="0"/>
              </a:rPr>
              <a:t>...</a:t>
            </a:r>
            <a:r>
              <a:rPr lang="de-AT" altLang="en-DE" sz="1600" b="1">
                <a:effectLst>
                  <a:outerShdw blurRad="38100" dist="38100" dir="2700000" algn="tl">
                    <a:srgbClr val="FFFFFF"/>
                  </a:outerShdw>
                </a:effectLst>
                <a:latin typeface="Verdana" panose="020B0604030504040204" pitchFamily="34" charset="0"/>
              </a:rPr>
              <a:t> und dass er </a:t>
            </a:r>
            <a:r>
              <a:rPr lang="de-AT" altLang="en-DE" sz="1600" b="1">
                <a:solidFill>
                  <a:schemeClr val="hlink"/>
                </a:solidFill>
                <a:effectLst>
                  <a:outerShdw blurRad="38100" dist="38100" dir="2700000" algn="tl">
                    <a:srgbClr val="000000"/>
                  </a:outerShdw>
                </a:effectLst>
                <a:latin typeface="Verdana" panose="020B0604030504040204" pitchFamily="34" charset="0"/>
              </a:rPr>
              <a:t>begraben w</a:t>
            </a:r>
            <a:r>
              <a:rPr lang="de-DE" altLang="en-DE" sz="1600" b="1">
                <a:solidFill>
                  <a:schemeClr val="hlink"/>
                </a:solidFill>
                <a:effectLst>
                  <a:outerShdw blurRad="38100" dist="38100" dir="2700000" algn="tl">
                    <a:srgbClr val="000000"/>
                  </a:outerShdw>
                </a:effectLst>
                <a:latin typeface="Verdana" panose="020B0604030504040204" pitchFamily="34" charset="0"/>
              </a:rPr>
              <a:t>u</a:t>
            </a:r>
            <a:r>
              <a:rPr lang="de-AT" altLang="en-DE" sz="1600" b="1">
                <a:solidFill>
                  <a:schemeClr val="hlink"/>
                </a:solidFill>
                <a:effectLst>
                  <a:outerShdw blurRad="38100" dist="38100" dir="2700000" algn="tl">
                    <a:srgbClr val="000000"/>
                  </a:outerShdw>
                </a:effectLst>
                <a:latin typeface="Verdana" panose="020B0604030504040204" pitchFamily="34" charset="0"/>
              </a:rPr>
              <a:t>rde und dass er auferstanden ist am dritten Tage, </a:t>
            </a:r>
            <a:r>
              <a:rPr lang="de-DE" altLang="en-DE" sz="1600" b="1">
                <a:solidFill>
                  <a:schemeClr val="hlink"/>
                </a:solidFill>
                <a:effectLst>
                  <a:outerShdw blurRad="38100" dist="38100" dir="2700000" algn="tl">
                    <a:srgbClr val="000000"/>
                  </a:outerShdw>
                </a:effectLst>
                <a:latin typeface="Verdana" panose="020B0604030504040204" pitchFamily="34" charset="0"/>
              </a:rPr>
              <a:t>... </a:t>
            </a:r>
            <a:r>
              <a:rPr lang="de-AT" altLang="en-DE" sz="1600" b="1">
                <a:solidFill>
                  <a:schemeClr val="hlink"/>
                </a:solidFill>
                <a:effectLst>
                  <a:outerShdw blurRad="38100" dist="38100" dir="2700000" algn="tl">
                    <a:srgbClr val="000000"/>
                  </a:outerShdw>
                </a:effectLst>
                <a:latin typeface="Verdana" panose="020B0604030504040204" pitchFamily="34" charset="0"/>
              </a:rPr>
              <a:t>und dass er dem Kephas erschienen ist, </a:t>
            </a:r>
            <a:r>
              <a:rPr lang="de-DE" altLang="en-DE" sz="1600" b="1">
                <a:solidFill>
                  <a:schemeClr val="hlink"/>
                </a:solidFill>
                <a:effectLst>
                  <a:outerShdw blurRad="38100" dist="38100" dir="2700000" algn="tl">
                    <a:srgbClr val="000000"/>
                  </a:outerShdw>
                </a:effectLst>
                <a:latin typeface="Verdana" panose="020B0604030504040204" pitchFamily="34" charset="0"/>
              </a:rPr>
              <a:t>da</a:t>
            </a:r>
            <a:r>
              <a:rPr lang="de-AT" altLang="en-DE" sz="1600" b="1">
                <a:solidFill>
                  <a:schemeClr val="hlink"/>
                </a:solidFill>
                <a:effectLst>
                  <a:outerShdw blurRad="38100" dist="38100" dir="2700000" algn="tl">
                    <a:srgbClr val="000000"/>
                  </a:outerShdw>
                </a:effectLst>
                <a:latin typeface="Verdana" panose="020B0604030504040204" pitchFamily="34" charset="0"/>
              </a:rPr>
              <a:t>nach den Zwölfen.   Danach ist er mehr als fünfhundert Brüdern auf einmal erschienen, </a:t>
            </a:r>
            <a:r>
              <a:rPr lang="de-DE" altLang="en-DE" sz="1600" b="1">
                <a:solidFill>
                  <a:schemeClr val="hlink"/>
                </a:solidFill>
                <a:effectLst>
                  <a:outerShdw blurRad="38100" dist="38100" dir="2700000" algn="tl">
                    <a:srgbClr val="000000"/>
                  </a:outerShdw>
                </a:effectLst>
                <a:latin typeface="Verdana" panose="020B0604030504040204" pitchFamily="34" charset="0"/>
              </a:rPr>
              <a:t>...</a:t>
            </a:r>
            <a:r>
              <a:rPr lang="de-DE" altLang="en-DE">
                <a:solidFill>
                  <a:schemeClr val="hlink"/>
                </a:solidFill>
              </a:rPr>
              <a:t> </a:t>
            </a:r>
            <a:r>
              <a:rPr lang="de-DE" altLang="en-DE" sz="1200" i="1">
                <a:solidFill>
                  <a:schemeClr val="hlink"/>
                </a:solidFill>
                <a:latin typeface="Arial" panose="020B0604020202020204" pitchFamily="34" charset="0"/>
              </a:rPr>
              <a:t>1.Korinther 15,3-6</a:t>
            </a:r>
            <a:endParaRPr lang="de-AT" altLang="en-DE" sz="1200" i="1">
              <a:solidFill>
                <a:schemeClr val="hlink"/>
              </a:solidFill>
              <a:latin typeface="Arial" panose="020B0604020202020204" pitchFamily="34" charset="0"/>
            </a:endParaRPr>
          </a:p>
        </p:txBody>
      </p:sp>
    </p:spTree>
  </p:cSld>
  <p:clrMapOvr>
    <a:masterClrMapping/>
  </p:clrMapOvr>
  <p:transition spd="slow">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a:extLst>
              <a:ext uri="{FF2B5EF4-FFF2-40B4-BE49-F238E27FC236}">
                <a16:creationId xmlns:a16="http://schemas.microsoft.com/office/drawing/2014/main" id="{0F90CE5B-7092-01BE-0EBF-0F2AC5E95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Text Box 2">
            <a:extLst>
              <a:ext uri="{FF2B5EF4-FFF2-40B4-BE49-F238E27FC236}">
                <a16:creationId xmlns:a16="http://schemas.microsoft.com/office/drawing/2014/main" id="{BB087BB5-1523-D990-6C8C-462901776261}"/>
              </a:ext>
            </a:extLst>
          </p:cNvPr>
          <p:cNvSpPr txBox="1">
            <a:spLocks noChangeArrowheads="1"/>
          </p:cNvSpPr>
          <p:nvPr/>
        </p:nvSpPr>
        <p:spPr bwMode="auto">
          <a:xfrm>
            <a:off x="304800" y="228600"/>
            <a:ext cx="383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000046"/>
                </a:solidFill>
                <a:effectLst>
                  <a:outerShdw blurRad="38100" dist="38100" dir="2700000" algn="tl">
                    <a:srgbClr val="C0C0C0"/>
                  </a:outerShdw>
                </a:effectLst>
                <a:latin typeface="Tahoma" panose="020B0604030504040204" pitchFamily="34" charset="0"/>
              </a:rPr>
              <a:t>JESUS ist unser Mittler</a:t>
            </a:r>
            <a:endParaRPr lang="de-AT" altLang="en-DE" b="1">
              <a:solidFill>
                <a:srgbClr val="000046"/>
              </a:solidFill>
              <a:effectLst>
                <a:outerShdw blurRad="38100" dist="38100" dir="2700000" algn="tl">
                  <a:srgbClr val="C0C0C0"/>
                </a:outerShdw>
              </a:effectLst>
              <a:latin typeface="Tahoma" panose="020B0604030504040204" pitchFamily="34" charset="0"/>
            </a:endParaRPr>
          </a:p>
        </p:txBody>
      </p:sp>
      <p:sp>
        <p:nvSpPr>
          <p:cNvPr id="7171" name="Text Box 3">
            <a:extLst>
              <a:ext uri="{FF2B5EF4-FFF2-40B4-BE49-F238E27FC236}">
                <a16:creationId xmlns:a16="http://schemas.microsoft.com/office/drawing/2014/main" id="{6580839E-C5A6-955C-F487-20591FC98F43}"/>
              </a:ext>
            </a:extLst>
          </p:cNvPr>
          <p:cNvSpPr txBox="1">
            <a:spLocks noChangeArrowheads="1"/>
          </p:cNvSpPr>
          <p:nvPr/>
        </p:nvSpPr>
        <p:spPr bwMode="auto">
          <a:xfrm>
            <a:off x="228600" y="5486400"/>
            <a:ext cx="65754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en-DE" b="1">
                <a:solidFill>
                  <a:schemeClr val="bg1"/>
                </a:solidFill>
                <a:effectLst>
                  <a:outerShdw blurRad="38100" dist="38100" dir="2700000" algn="tl">
                    <a:srgbClr val="C0C0C0"/>
                  </a:outerShdw>
                </a:effectLst>
                <a:latin typeface="Tahoma" panose="020B0604030504040204" pitchFamily="34" charset="0"/>
              </a:rPr>
              <a:t>nämlich der Mensch </a:t>
            </a:r>
            <a:r>
              <a:rPr lang="de-AT" altLang="en-DE" sz="3200" b="1">
                <a:solidFill>
                  <a:schemeClr val="bg1"/>
                </a:solidFill>
                <a:effectLst>
                  <a:outerShdw blurRad="38100" dist="38100" dir="2700000" algn="tl">
                    <a:srgbClr val="C0C0C0"/>
                  </a:outerShdw>
                </a:effectLst>
                <a:latin typeface="Tahoma" panose="020B0604030504040204" pitchFamily="34" charset="0"/>
              </a:rPr>
              <a:t>Christus J</a:t>
            </a:r>
            <a:r>
              <a:rPr lang="de-DE" altLang="en-DE" sz="3200" b="1">
                <a:solidFill>
                  <a:schemeClr val="bg1"/>
                </a:solidFill>
                <a:effectLst>
                  <a:outerShdw blurRad="38100" dist="38100" dir="2700000" algn="tl">
                    <a:srgbClr val="C0C0C0"/>
                  </a:outerShdw>
                </a:effectLst>
                <a:latin typeface="Tahoma" panose="020B0604030504040204" pitchFamily="34" charset="0"/>
              </a:rPr>
              <a:t>ESUS</a:t>
            </a:r>
            <a:r>
              <a:rPr lang="de-DE" altLang="en-DE" b="1">
                <a:solidFill>
                  <a:schemeClr val="bg1"/>
                </a:solidFill>
                <a:effectLst>
                  <a:outerShdw blurRad="38100" dist="38100" dir="2700000" algn="tl">
                    <a:srgbClr val="C0C0C0"/>
                  </a:outerShdw>
                </a:effectLst>
                <a:latin typeface="Tahoma" panose="020B0604030504040204" pitchFamily="34" charset="0"/>
              </a:rPr>
              <a:t>.</a:t>
            </a:r>
            <a:r>
              <a:rPr lang="de-DE" altLang="en-DE" b="1">
                <a:solidFill>
                  <a:schemeClr val="bg1"/>
                </a:solidFill>
                <a:effectLst>
                  <a:outerShdw blurRad="38100" dist="38100" dir="2700000" algn="tl">
                    <a:srgbClr val="C0C0C0"/>
                  </a:outerShdw>
                </a:effectLst>
                <a:latin typeface="Franklin Gothic Medium" panose="020B0603020102020204" pitchFamily="34" charset="0"/>
              </a:rPr>
              <a:t> </a:t>
            </a:r>
            <a:endParaRPr lang="de-DE" altLang="en-DE" sz="1200" b="1">
              <a:solidFill>
                <a:schemeClr val="bg1"/>
              </a:solidFill>
              <a:effectLst>
                <a:outerShdw blurRad="38100" dist="38100" dir="2700000" algn="tl">
                  <a:srgbClr val="C0C0C0"/>
                </a:outerShdw>
              </a:effectLst>
              <a:latin typeface="Franklin Gothic Medium" panose="020B0603020102020204" pitchFamily="34" charset="0"/>
            </a:endParaRPr>
          </a:p>
          <a:p>
            <a:pPr algn="ctr">
              <a:spcBef>
                <a:spcPct val="50000"/>
              </a:spcBef>
            </a:pPr>
            <a:r>
              <a:rPr lang="de-DE" altLang="en-DE" sz="1200" b="1" i="1">
                <a:solidFill>
                  <a:schemeClr val="bg1"/>
                </a:solidFill>
                <a:effectLst>
                  <a:outerShdw blurRad="38100" dist="38100" dir="2700000" algn="tl">
                    <a:srgbClr val="C0C0C0"/>
                  </a:outerShdw>
                </a:effectLst>
                <a:latin typeface="Arial" panose="020B0604020202020204" pitchFamily="34" charset="0"/>
              </a:rPr>
              <a:t>1.Timotheus</a:t>
            </a:r>
            <a:r>
              <a:rPr lang="de-DE" altLang="en-DE" sz="1200" i="1">
                <a:latin typeface="Arial" panose="020B0604020202020204" pitchFamily="34" charset="0"/>
              </a:rPr>
              <a:t> </a:t>
            </a:r>
            <a:r>
              <a:rPr lang="de-DE" altLang="en-DE" sz="1200" b="1" i="1">
                <a:solidFill>
                  <a:schemeClr val="bg1"/>
                </a:solidFill>
                <a:effectLst>
                  <a:outerShdw blurRad="38100" dist="38100" dir="2700000" algn="tl">
                    <a:srgbClr val="C0C0C0"/>
                  </a:outerShdw>
                </a:effectLst>
                <a:latin typeface="Arial" panose="020B0604020202020204" pitchFamily="34" charset="0"/>
              </a:rPr>
              <a:t>2,5</a:t>
            </a:r>
            <a:endParaRPr lang="de-AT" altLang="en-DE" sz="1200" b="1" i="1">
              <a:solidFill>
                <a:schemeClr val="bg1"/>
              </a:solidFill>
              <a:effectLst>
                <a:outerShdw blurRad="38100" dist="38100" dir="2700000" algn="tl">
                  <a:srgbClr val="C0C0C0"/>
                </a:outerShdw>
              </a:effectLst>
              <a:latin typeface="Arial" panose="020B0604020202020204" pitchFamily="34" charset="0"/>
            </a:endParaRPr>
          </a:p>
        </p:txBody>
      </p:sp>
      <p:sp>
        <p:nvSpPr>
          <p:cNvPr id="7175" name="Text Box 7">
            <a:extLst>
              <a:ext uri="{FF2B5EF4-FFF2-40B4-BE49-F238E27FC236}">
                <a16:creationId xmlns:a16="http://schemas.microsoft.com/office/drawing/2014/main" id="{56237A11-AEC6-D15F-D3CE-AE4DEB4FC672}"/>
              </a:ext>
            </a:extLst>
          </p:cNvPr>
          <p:cNvSpPr txBox="1">
            <a:spLocks noChangeArrowheads="1"/>
          </p:cNvSpPr>
          <p:nvPr/>
        </p:nvSpPr>
        <p:spPr bwMode="auto">
          <a:xfrm>
            <a:off x="6248400" y="609600"/>
            <a:ext cx="19240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en-DE" sz="1800" b="1">
                <a:solidFill>
                  <a:schemeClr val="bg1"/>
                </a:solidFill>
                <a:latin typeface="Tahoma" panose="020B0604030504040204" pitchFamily="34" charset="0"/>
              </a:rPr>
              <a:t>Denn es ist ein </a:t>
            </a:r>
            <a:r>
              <a:rPr lang="de-AT" altLang="en-DE" sz="4800" b="1">
                <a:solidFill>
                  <a:schemeClr val="bg1"/>
                </a:solidFill>
                <a:latin typeface="Tahoma" panose="020B0604030504040204" pitchFamily="34" charset="0"/>
              </a:rPr>
              <a:t>Gott</a:t>
            </a:r>
          </a:p>
        </p:txBody>
      </p:sp>
      <p:sp>
        <p:nvSpPr>
          <p:cNvPr id="7176" name="Text Box 8">
            <a:extLst>
              <a:ext uri="{FF2B5EF4-FFF2-40B4-BE49-F238E27FC236}">
                <a16:creationId xmlns:a16="http://schemas.microsoft.com/office/drawing/2014/main" id="{DC882EDD-D3B0-669F-9BC8-AEAFCC0569D1}"/>
              </a:ext>
            </a:extLst>
          </p:cNvPr>
          <p:cNvSpPr txBox="1">
            <a:spLocks noChangeArrowheads="1"/>
          </p:cNvSpPr>
          <p:nvPr/>
        </p:nvSpPr>
        <p:spPr bwMode="auto">
          <a:xfrm>
            <a:off x="6011863" y="2636838"/>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800" b="1">
                <a:effectLst>
                  <a:outerShdw blurRad="38100" dist="38100" dir="2700000" algn="tl">
                    <a:srgbClr val="C0C0C0"/>
                  </a:outerShdw>
                </a:effectLst>
                <a:latin typeface="Tahoma" panose="020B0604030504040204" pitchFamily="34" charset="0"/>
              </a:rPr>
              <a:t>und ein </a:t>
            </a:r>
            <a:r>
              <a:rPr lang="de-DE" altLang="en-DE" b="1">
                <a:effectLst>
                  <a:outerShdw blurRad="38100" dist="38100" dir="2700000" algn="tl">
                    <a:srgbClr val="C0C0C0"/>
                  </a:outerShdw>
                </a:effectLst>
                <a:latin typeface="Tahoma" panose="020B0604030504040204" pitchFamily="34" charset="0"/>
              </a:rPr>
              <a:t>    </a:t>
            </a:r>
            <a:r>
              <a:rPr lang="de-AT" altLang="en-DE" sz="3600" b="1">
                <a:effectLst>
                  <a:outerShdw blurRad="38100" dist="38100" dir="2700000" algn="tl">
                    <a:srgbClr val="C0C0C0"/>
                  </a:outerShdw>
                </a:effectLst>
                <a:latin typeface="Tahoma" panose="020B0604030504040204" pitchFamily="34" charset="0"/>
              </a:rPr>
              <a:t>Mittler</a:t>
            </a:r>
          </a:p>
        </p:txBody>
      </p:sp>
      <p:sp>
        <p:nvSpPr>
          <p:cNvPr id="7177" name="Text Box 9">
            <a:extLst>
              <a:ext uri="{FF2B5EF4-FFF2-40B4-BE49-F238E27FC236}">
                <a16:creationId xmlns:a16="http://schemas.microsoft.com/office/drawing/2014/main" id="{BCD3131E-E2B4-FC4E-6233-D93C9031749D}"/>
              </a:ext>
            </a:extLst>
          </p:cNvPr>
          <p:cNvSpPr txBox="1">
            <a:spLocks noChangeArrowheads="1"/>
          </p:cNvSpPr>
          <p:nvPr/>
        </p:nvSpPr>
        <p:spPr bwMode="auto">
          <a:xfrm>
            <a:off x="6248400" y="3657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sz="1800" b="1">
                <a:solidFill>
                  <a:schemeClr val="bg1"/>
                </a:solidFill>
                <a:effectLst>
                  <a:outerShdw blurRad="38100" dist="38100" dir="2700000" algn="tl">
                    <a:srgbClr val="C0C0C0"/>
                  </a:outerShdw>
                </a:effectLst>
                <a:latin typeface="Tahoma" panose="020B0604030504040204" pitchFamily="34" charset="0"/>
              </a:rPr>
              <a:t>zwischen</a:t>
            </a:r>
            <a:r>
              <a:rPr lang="de-AT" altLang="en-DE" b="1">
                <a:solidFill>
                  <a:schemeClr val="bg1"/>
                </a:solidFill>
                <a:effectLst>
                  <a:outerShdw blurRad="38100" dist="38100" dir="2700000" algn="tl">
                    <a:srgbClr val="C0C0C0"/>
                  </a:outerShdw>
                </a:effectLst>
                <a:latin typeface="Tahoma" panose="020B0604030504040204" pitchFamily="34" charset="0"/>
              </a:rPr>
              <a:t> </a:t>
            </a:r>
            <a:r>
              <a:rPr lang="de-AT" altLang="en-DE" sz="3200" b="1">
                <a:solidFill>
                  <a:schemeClr val="bg1"/>
                </a:solidFill>
                <a:effectLst>
                  <a:outerShdw blurRad="38100" dist="38100" dir="2700000" algn="tl">
                    <a:srgbClr val="C0C0C0"/>
                  </a:outerShdw>
                </a:effectLst>
                <a:latin typeface="Tahoma" panose="020B0604030504040204" pitchFamily="34" charset="0"/>
              </a:rPr>
              <a:t>Gott</a:t>
            </a:r>
          </a:p>
        </p:txBody>
      </p:sp>
      <p:sp>
        <p:nvSpPr>
          <p:cNvPr id="7178" name="Text Box 10">
            <a:extLst>
              <a:ext uri="{FF2B5EF4-FFF2-40B4-BE49-F238E27FC236}">
                <a16:creationId xmlns:a16="http://schemas.microsoft.com/office/drawing/2014/main" id="{8689AE34-8A3D-74AA-C3FF-25F167FE3DAE}"/>
              </a:ext>
            </a:extLst>
          </p:cNvPr>
          <p:cNvSpPr txBox="1">
            <a:spLocks noChangeArrowheads="1"/>
          </p:cNvSpPr>
          <p:nvPr/>
        </p:nvSpPr>
        <p:spPr bwMode="auto">
          <a:xfrm>
            <a:off x="1447800" y="5105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en-DE" b="1">
                <a:solidFill>
                  <a:schemeClr val="bg1"/>
                </a:solidFill>
                <a:effectLst>
                  <a:outerShdw blurRad="38100" dist="38100" dir="2700000" algn="tl">
                    <a:srgbClr val="C0C0C0"/>
                  </a:outerShdw>
                </a:effectLst>
                <a:latin typeface="Tahoma" panose="020B0604030504040204" pitchFamily="34" charset="0"/>
              </a:rPr>
              <a:t>und den Menschen</a:t>
            </a:r>
            <a:r>
              <a:rPr lang="de-DE" altLang="en-DE" b="1">
                <a:solidFill>
                  <a:schemeClr val="bg1"/>
                </a:solidFill>
                <a:effectLst>
                  <a:outerShdw blurRad="38100" dist="38100" dir="2700000" algn="tl">
                    <a:srgbClr val="C0C0C0"/>
                  </a:outerShdw>
                </a:effectLst>
                <a:latin typeface="Tahoma" panose="020B0604030504040204" pitchFamily="34" charset="0"/>
              </a:rPr>
              <a:t>,</a:t>
            </a:r>
            <a:endParaRPr lang="de-AT" altLang="en-DE" b="1">
              <a:solidFill>
                <a:schemeClr val="bg1"/>
              </a:solidFill>
              <a:effectLst>
                <a:outerShdw blurRad="38100" dist="38100" dir="2700000" algn="tl">
                  <a:srgbClr val="C0C0C0"/>
                </a:outerShdw>
              </a:effectLst>
              <a:latin typeface="Tahoma" panose="020B0604030504040204" pitchFamily="34" charset="0"/>
            </a:endParaRPr>
          </a:p>
        </p:txBody>
      </p:sp>
    </p:spTree>
  </p:cSld>
  <p:clrMapOvr>
    <a:masterClrMapping/>
  </p:clrMapOvr>
  <p:transition spd="slow">
    <p:pull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B691"/>
        </a:solidFill>
        <a:effectLst/>
      </p:bgPr>
    </p:bg>
    <p:spTree>
      <p:nvGrpSpPr>
        <p:cNvPr id="1" name=""/>
        <p:cNvGrpSpPr/>
        <p:nvPr/>
      </p:nvGrpSpPr>
      <p:grpSpPr>
        <a:xfrm>
          <a:off x="0" y="0"/>
          <a:ext cx="0" cy="0"/>
          <a:chOff x="0" y="0"/>
          <a:chExt cx="0" cy="0"/>
        </a:xfrm>
      </p:grpSpPr>
      <p:pic>
        <p:nvPicPr>
          <p:cNvPr id="8201" name="Picture 9">
            <a:extLst>
              <a:ext uri="{FF2B5EF4-FFF2-40B4-BE49-F238E27FC236}">
                <a16:creationId xmlns:a16="http://schemas.microsoft.com/office/drawing/2014/main" id="{6C3D1D2B-38AF-F9EC-16B4-57DF00122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184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2">
            <a:extLst>
              <a:ext uri="{FF2B5EF4-FFF2-40B4-BE49-F238E27FC236}">
                <a16:creationId xmlns:a16="http://schemas.microsoft.com/office/drawing/2014/main" id="{E66D12E2-BD60-C5DE-8B70-5E65F76DF944}"/>
              </a:ext>
            </a:extLst>
          </p:cNvPr>
          <p:cNvSpPr txBox="1">
            <a:spLocks noChangeArrowheads="1"/>
          </p:cNvSpPr>
          <p:nvPr/>
        </p:nvSpPr>
        <p:spPr bwMode="auto">
          <a:xfrm>
            <a:off x="304800" y="3048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800">
                <a:solidFill>
                  <a:srgbClr val="FF7C23"/>
                </a:solidFill>
                <a:effectLst>
                  <a:outerShdw blurRad="38100" dist="38100" dir="2700000" algn="tl">
                    <a:srgbClr val="000000"/>
                  </a:outerShdw>
                </a:effectLst>
                <a:latin typeface="Tahoma" panose="020B0604030504040204" pitchFamily="34" charset="0"/>
              </a:rPr>
              <a:t>4. Schritt</a:t>
            </a:r>
            <a:endParaRPr lang="de-AT" altLang="en-DE" sz="2800">
              <a:solidFill>
                <a:srgbClr val="FF7C23"/>
              </a:solidFill>
              <a:effectLst>
                <a:outerShdw blurRad="38100" dist="38100" dir="2700000" algn="tl">
                  <a:srgbClr val="000000"/>
                </a:outerShdw>
              </a:effectLst>
              <a:latin typeface="Tahoma" panose="020B0604030504040204" pitchFamily="34" charset="0"/>
            </a:endParaRPr>
          </a:p>
        </p:txBody>
      </p:sp>
      <p:sp>
        <p:nvSpPr>
          <p:cNvPr id="8195" name="Text Box 3">
            <a:extLst>
              <a:ext uri="{FF2B5EF4-FFF2-40B4-BE49-F238E27FC236}">
                <a16:creationId xmlns:a16="http://schemas.microsoft.com/office/drawing/2014/main" id="{9C0F661E-C3C0-5F10-1E2C-6303DBF0B45E}"/>
              </a:ext>
            </a:extLst>
          </p:cNvPr>
          <p:cNvSpPr txBox="1">
            <a:spLocks noChangeArrowheads="1"/>
          </p:cNvSpPr>
          <p:nvPr/>
        </p:nvSpPr>
        <p:spPr bwMode="auto">
          <a:xfrm>
            <a:off x="304800" y="914400"/>
            <a:ext cx="403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2000" b="1">
                <a:effectLst>
                  <a:outerShdw blurRad="38100" dist="38100" dir="2700000" algn="tl">
                    <a:srgbClr val="FFFFFF"/>
                  </a:outerShdw>
                </a:effectLst>
                <a:latin typeface="Verdana" panose="020B0604030504040204" pitchFamily="34" charset="0"/>
              </a:rPr>
              <a:t>Jeder muss individuell für seine Sünden Buße tun.</a:t>
            </a:r>
            <a:endParaRPr lang="de-AT" altLang="en-DE" sz="2000" b="1">
              <a:effectLst>
                <a:outerShdw blurRad="38100" dist="38100" dir="2700000" algn="tl">
                  <a:srgbClr val="FFFFFF"/>
                </a:outerShdw>
              </a:effectLst>
              <a:latin typeface="Verdana" panose="020B0604030504040204" pitchFamily="34" charset="0"/>
            </a:endParaRPr>
          </a:p>
        </p:txBody>
      </p:sp>
      <p:sp>
        <p:nvSpPr>
          <p:cNvPr id="8197" name="Text Box 5">
            <a:extLst>
              <a:ext uri="{FF2B5EF4-FFF2-40B4-BE49-F238E27FC236}">
                <a16:creationId xmlns:a16="http://schemas.microsoft.com/office/drawing/2014/main" id="{8127063C-FB81-DB6F-7C93-4A581A28BC27}"/>
              </a:ext>
            </a:extLst>
          </p:cNvPr>
          <p:cNvSpPr txBox="1">
            <a:spLocks noChangeArrowheads="1"/>
          </p:cNvSpPr>
          <p:nvPr/>
        </p:nvSpPr>
        <p:spPr bwMode="auto">
          <a:xfrm>
            <a:off x="250825" y="1700213"/>
            <a:ext cx="41767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en-DE" sz="2000" b="1">
                <a:solidFill>
                  <a:srgbClr val="336699"/>
                </a:solidFill>
                <a:effectLst>
                  <a:outerShdw blurRad="38100" dist="38100" dir="2700000" algn="tl">
                    <a:srgbClr val="000000"/>
                  </a:outerShdw>
                </a:effectLst>
                <a:latin typeface="Verdana" panose="020B0604030504040204" pitchFamily="34" charset="0"/>
              </a:rPr>
              <a:t>Und JESUS antwortete und sprach zu ihnen: ... </a:t>
            </a:r>
            <a:r>
              <a:rPr lang="de-AT" altLang="en-DE" sz="2000" b="1">
                <a:solidFill>
                  <a:srgbClr val="336699"/>
                </a:solidFill>
                <a:effectLst>
                  <a:outerShdw blurRad="38100" dist="38100" dir="2700000" algn="tl">
                    <a:srgbClr val="000000"/>
                  </a:outerShdw>
                </a:effectLst>
                <a:latin typeface="Verdana" panose="020B0604030504040204" pitchFamily="34" charset="0"/>
              </a:rPr>
              <a:t>sondern wenn ihr nicht Buße tut, werdet ihr alle </a:t>
            </a:r>
            <a:r>
              <a:rPr lang="de-DE" altLang="en-DE" sz="2000" b="1">
                <a:solidFill>
                  <a:srgbClr val="336699"/>
                </a:solidFill>
                <a:effectLst>
                  <a:outerShdw blurRad="38100" dist="38100" dir="2700000" algn="tl">
                    <a:srgbClr val="000000"/>
                  </a:outerShdw>
                </a:effectLst>
                <a:latin typeface="Verdana" panose="020B0604030504040204" pitchFamily="34" charset="0"/>
              </a:rPr>
              <a:t>ebenso</a:t>
            </a:r>
            <a:r>
              <a:rPr lang="de-AT" altLang="en-DE" sz="2000" b="1">
                <a:solidFill>
                  <a:srgbClr val="336699"/>
                </a:solidFill>
                <a:effectLst>
                  <a:outerShdw blurRad="38100" dist="38100" dir="2700000" algn="tl">
                    <a:srgbClr val="000000"/>
                  </a:outerShdw>
                </a:effectLst>
                <a:latin typeface="Verdana" panose="020B0604030504040204" pitchFamily="34" charset="0"/>
              </a:rPr>
              <a:t> umkommen.</a:t>
            </a:r>
            <a:r>
              <a:rPr lang="de-DE" altLang="en-DE"/>
              <a:t> </a:t>
            </a:r>
            <a:r>
              <a:rPr lang="de-DE" altLang="en-DE" sz="1200" i="1">
                <a:solidFill>
                  <a:srgbClr val="336699"/>
                </a:solidFill>
                <a:effectLst>
                  <a:outerShdw blurRad="38100" dist="38100" dir="2700000" algn="tl">
                    <a:srgbClr val="000000"/>
                  </a:outerShdw>
                </a:effectLst>
                <a:latin typeface="Arial" panose="020B0604020202020204" pitchFamily="34" charset="0"/>
              </a:rPr>
              <a:t>Lukas 13,2-5</a:t>
            </a:r>
            <a:r>
              <a:rPr lang="de-AT" altLang="en-DE" sz="1200" i="1">
                <a:solidFill>
                  <a:schemeClr val="accent2"/>
                </a:solidFill>
                <a:effectLst>
                  <a:outerShdw blurRad="38100" dist="38100" dir="2700000" algn="tl">
                    <a:srgbClr val="000000"/>
                  </a:outerShdw>
                </a:effectLst>
                <a:latin typeface="Arial" panose="020B0604020202020204" pitchFamily="34" charset="0"/>
              </a:rPr>
              <a:t> </a:t>
            </a:r>
          </a:p>
        </p:txBody>
      </p:sp>
      <p:sp>
        <p:nvSpPr>
          <p:cNvPr id="8198" name="Text Box 6">
            <a:extLst>
              <a:ext uri="{FF2B5EF4-FFF2-40B4-BE49-F238E27FC236}">
                <a16:creationId xmlns:a16="http://schemas.microsoft.com/office/drawing/2014/main" id="{C1284584-15E9-6FBA-7D9E-4E6FB0359CB2}"/>
              </a:ext>
            </a:extLst>
          </p:cNvPr>
          <p:cNvSpPr txBox="1">
            <a:spLocks noChangeArrowheads="1"/>
          </p:cNvSpPr>
          <p:nvPr/>
        </p:nvSpPr>
        <p:spPr bwMode="auto">
          <a:xfrm>
            <a:off x="304800" y="3429000"/>
            <a:ext cx="38100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de-DE" altLang="en-DE" b="1">
                <a:effectLst>
                  <a:outerShdw blurRad="38100" dist="38100" dir="2700000" algn="tl">
                    <a:srgbClr val="FFFFFF"/>
                  </a:outerShdw>
                </a:effectLst>
                <a:latin typeface="Arial" panose="020B0604020202020204" pitchFamily="34" charset="0"/>
              </a:rPr>
              <a:t>Buße bedeutet Umkehr von unserem sündigen Weg.  Buße ist das Absterben unseres selbstkontrollierten Lebensstils.  </a:t>
            </a:r>
            <a:endParaRPr lang="de-AT" altLang="en-DE" b="1">
              <a:effectLst>
                <a:outerShdw blurRad="38100" dist="38100" dir="2700000" algn="tl">
                  <a:srgbClr val="FFFFFF"/>
                </a:outerShdw>
              </a:effectLst>
              <a:latin typeface="Arial" panose="020B0604020202020204" pitchFamily="34" charset="0"/>
            </a:endParaRPr>
          </a:p>
        </p:txBody>
      </p:sp>
      <p:sp>
        <p:nvSpPr>
          <p:cNvPr id="8199" name="Text Box 7">
            <a:extLst>
              <a:ext uri="{FF2B5EF4-FFF2-40B4-BE49-F238E27FC236}">
                <a16:creationId xmlns:a16="http://schemas.microsoft.com/office/drawing/2014/main" id="{90BC9267-985F-1C2D-CF9E-B881448F1F7D}"/>
              </a:ext>
            </a:extLst>
          </p:cNvPr>
          <p:cNvSpPr txBox="1">
            <a:spLocks noChangeArrowheads="1"/>
          </p:cNvSpPr>
          <p:nvPr/>
        </p:nvSpPr>
        <p:spPr bwMode="auto">
          <a:xfrm rot="809771">
            <a:off x="6659563" y="1341438"/>
            <a:ext cx="1828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1800">
                <a:latin typeface="Arial" panose="020B0604020202020204" pitchFamily="34" charset="0"/>
              </a:rPr>
              <a:t>muss unser altes  „Ich“ absterben.</a:t>
            </a:r>
            <a:endParaRPr lang="de-AT" altLang="en-DE" sz="1800">
              <a:latin typeface="Arial" panose="020B0604020202020204" pitchFamily="34" charset="0"/>
            </a:endParaRPr>
          </a:p>
        </p:txBody>
      </p:sp>
      <p:sp>
        <p:nvSpPr>
          <p:cNvPr id="8200" name="Text Box 8">
            <a:extLst>
              <a:ext uri="{FF2B5EF4-FFF2-40B4-BE49-F238E27FC236}">
                <a16:creationId xmlns:a16="http://schemas.microsoft.com/office/drawing/2014/main" id="{5112189F-F2BA-CD1E-268E-1755CC5C550B}"/>
              </a:ext>
            </a:extLst>
          </p:cNvPr>
          <p:cNvSpPr txBox="1">
            <a:spLocks noChangeArrowheads="1"/>
          </p:cNvSpPr>
          <p:nvPr/>
        </p:nvSpPr>
        <p:spPr bwMode="auto">
          <a:xfrm>
            <a:off x="179388" y="6172200"/>
            <a:ext cx="849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b="1">
                <a:solidFill>
                  <a:srgbClr val="663300"/>
                </a:solidFill>
                <a:effectLst>
                  <a:outerShdw blurRad="38100" dist="38100" dir="2700000" algn="tl">
                    <a:srgbClr val="000000"/>
                  </a:outerShdw>
                </a:effectLst>
                <a:latin typeface="Arial" panose="020B0604020202020204" pitchFamily="34" charset="0"/>
              </a:rPr>
              <a:t>Wir können durch Gebet von unseren Sünden Buße tun.</a:t>
            </a:r>
            <a:endParaRPr lang="de-AT" altLang="en-DE" b="1">
              <a:solidFill>
                <a:srgbClr val="663300"/>
              </a:solidFill>
              <a:effectLst>
                <a:outerShdw blurRad="38100" dist="38100" dir="2700000" algn="tl">
                  <a:srgbClr val="000000"/>
                </a:outerShdw>
              </a:effectLst>
              <a:latin typeface="Arial" panose="020B0604020202020204" pitchFamily="34" charset="0"/>
            </a:endParaRPr>
          </a:p>
        </p:txBody>
      </p:sp>
      <p:sp>
        <p:nvSpPr>
          <p:cNvPr id="8202" name="Text Box 10">
            <a:extLst>
              <a:ext uri="{FF2B5EF4-FFF2-40B4-BE49-F238E27FC236}">
                <a16:creationId xmlns:a16="http://schemas.microsoft.com/office/drawing/2014/main" id="{45AA5556-BF6D-4A2C-5C69-8837193E4677}"/>
              </a:ext>
            </a:extLst>
          </p:cNvPr>
          <p:cNvSpPr txBox="1">
            <a:spLocks noChangeArrowheads="1"/>
          </p:cNvSpPr>
          <p:nvPr/>
        </p:nvSpPr>
        <p:spPr bwMode="auto">
          <a:xfrm rot="1223909">
            <a:off x="4725988" y="1368425"/>
            <a:ext cx="12271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sz="1400">
                <a:latin typeface="Arial" panose="020B0604020202020204" pitchFamily="34" charset="0"/>
              </a:rPr>
              <a:t>Bevor wir in   Christus lebendig werden können</a:t>
            </a:r>
            <a:endParaRPr lang="de-AT" altLang="en-DE" sz="1400">
              <a:latin typeface="Arial" panose="020B0604020202020204" pitchFamily="34" charset="0"/>
            </a:endParaRPr>
          </a:p>
        </p:txBody>
      </p:sp>
    </p:spTree>
  </p:cSld>
  <p:clrMapOvr>
    <a:masterClrMapping/>
  </p:clrMapOvr>
  <p:transition spd="slow">
    <p:pull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3FF"/>
        </a:solidFill>
        <a:effectLst/>
      </p:bgPr>
    </p:bg>
    <p:spTree>
      <p:nvGrpSpPr>
        <p:cNvPr id="1" name=""/>
        <p:cNvGrpSpPr/>
        <p:nvPr/>
      </p:nvGrpSpPr>
      <p:grpSpPr>
        <a:xfrm>
          <a:off x="0" y="0"/>
          <a:ext cx="0" cy="0"/>
          <a:chOff x="0" y="0"/>
          <a:chExt cx="0" cy="0"/>
        </a:xfrm>
      </p:grpSpPr>
      <p:pic>
        <p:nvPicPr>
          <p:cNvPr id="9226" name="Picture 10">
            <a:extLst>
              <a:ext uri="{FF2B5EF4-FFF2-40B4-BE49-F238E27FC236}">
                <a16:creationId xmlns:a16="http://schemas.microsoft.com/office/drawing/2014/main" id="{F3FCC44A-29B5-43FB-AD4A-21B0A15CE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342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 Box 2">
            <a:extLst>
              <a:ext uri="{FF2B5EF4-FFF2-40B4-BE49-F238E27FC236}">
                <a16:creationId xmlns:a16="http://schemas.microsoft.com/office/drawing/2014/main" id="{5A25EF45-BE81-A2C2-D70A-40D9AE0E79AA}"/>
              </a:ext>
            </a:extLst>
          </p:cNvPr>
          <p:cNvSpPr txBox="1">
            <a:spLocks noChangeArrowheads="1"/>
          </p:cNvSpPr>
          <p:nvPr/>
        </p:nvSpPr>
        <p:spPr bwMode="auto">
          <a:xfrm>
            <a:off x="2339975" y="0"/>
            <a:ext cx="62372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sz="3600" b="1">
                <a:effectLst>
                  <a:outerShdw blurRad="38100" dist="38100" dir="2700000" algn="tl">
                    <a:srgbClr val="FFFFFF"/>
                  </a:outerShdw>
                </a:effectLst>
                <a:latin typeface="Tahoma" panose="020B0604030504040204" pitchFamily="34" charset="0"/>
              </a:rPr>
              <a:t>Du kannst </a:t>
            </a:r>
            <a:r>
              <a:rPr lang="de-DE" altLang="en-DE" sz="4400" b="1">
                <a:solidFill>
                  <a:srgbClr val="DD2C0F"/>
                </a:solidFill>
                <a:effectLst>
                  <a:outerShdw blurRad="38100" dist="38100" dir="2700000" algn="tl">
                    <a:srgbClr val="000000"/>
                  </a:outerShdw>
                </a:effectLst>
                <a:latin typeface="Tahoma" panose="020B0604030504040204" pitchFamily="34" charset="0"/>
              </a:rPr>
              <a:t>jetzt</a:t>
            </a:r>
            <a:r>
              <a:rPr lang="de-DE" altLang="en-DE" sz="3600" b="1">
                <a:effectLst>
                  <a:outerShdw blurRad="38100" dist="38100" dir="2700000" algn="tl">
                    <a:srgbClr val="FFFFFF"/>
                  </a:outerShdw>
                </a:effectLst>
                <a:latin typeface="Tahoma" panose="020B0604030504040204" pitchFamily="34" charset="0"/>
              </a:rPr>
              <a:t> Buße tun</a:t>
            </a:r>
            <a:endParaRPr lang="de-AT" altLang="en-DE" sz="3600" b="1">
              <a:effectLst>
                <a:outerShdw blurRad="38100" dist="38100" dir="2700000" algn="tl">
                  <a:srgbClr val="FFFFFF"/>
                </a:outerShdw>
              </a:effectLst>
              <a:latin typeface="Tahoma" panose="020B0604030504040204" pitchFamily="34" charset="0"/>
            </a:endParaRPr>
          </a:p>
        </p:txBody>
      </p:sp>
      <p:sp>
        <p:nvSpPr>
          <p:cNvPr id="9219" name="Text Box 3">
            <a:extLst>
              <a:ext uri="{FF2B5EF4-FFF2-40B4-BE49-F238E27FC236}">
                <a16:creationId xmlns:a16="http://schemas.microsoft.com/office/drawing/2014/main" id="{15FB14DB-274D-C6FC-B412-9EABCB69C845}"/>
              </a:ext>
            </a:extLst>
          </p:cNvPr>
          <p:cNvSpPr txBox="1">
            <a:spLocks noChangeArrowheads="1"/>
          </p:cNvSpPr>
          <p:nvPr/>
        </p:nvSpPr>
        <p:spPr bwMode="auto">
          <a:xfrm>
            <a:off x="2362200" y="685800"/>
            <a:ext cx="2011363"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de-DE" altLang="en-DE" sz="2000">
                <a:effectLst>
                  <a:outerShdw blurRad="38100" dist="38100" dir="2700000" algn="tl">
                    <a:srgbClr val="FFFFFF"/>
                  </a:outerShdw>
                </a:effectLst>
                <a:latin typeface="Arial" panose="020B0604020202020204" pitchFamily="34" charset="0"/>
              </a:rPr>
              <a:t>Beten heißt mit Gott sprechen.  </a:t>
            </a:r>
          </a:p>
          <a:p>
            <a:pPr>
              <a:lnSpc>
                <a:spcPct val="95000"/>
              </a:lnSpc>
            </a:pPr>
            <a:r>
              <a:rPr lang="de-DE" altLang="en-DE" sz="2000">
                <a:effectLst>
                  <a:outerShdw blurRad="38100" dist="38100" dir="2700000" algn="tl">
                    <a:srgbClr val="FFFFFF"/>
                  </a:outerShdw>
                </a:effectLst>
                <a:latin typeface="Arial" panose="020B0604020202020204" pitchFamily="34" charset="0"/>
              </a:rPr>
              <a:t>Du kannst mit Ihm </a:t>
            </a:r>
          </a:p>
          <a:p>
            <a:pPr>
              <a:lnSpc>
                <a:spcPct val="95000"/>
              </a:lnSpc>
            </a:pPr>
            <a:r>
              <a:rPr lang="de-DE" altLang="en-DE" sz="2000">
                <a:effectLst>
                  <a:outerShdw blurRad="38100" dist="38100" dir="2700000" algn="tl">
                    <a:srgbClr val="FFFFFF"/>
                  </a:outerShdw>
                </a:effectLst>
                <a:latin typeface="Arial" panose="020B0604020202020204" pitchFamily="34" charset="0"/>
              </a:rPr>
              <a:t>wie mit einem guten </a:t>
            </a:r>
          </a:p>
          <a:p>
            <a:pPr>
              <a:lnSpc>
                <a:spcPct val="95000"/>
              </a:lnSpc>
            </a:pPr>
            <a:r>
              <a:rPr lang="de-DE" altLang="en-DE" sz="2000">
                <a:effectLst>
                  <a:outerShdw blurRad="38100" dist="38100" dir="2700000" algn="tl">
                    <a:srgbClr val="FFFFFF"/>
                  </a:outerShdw>
                </a:effectLst>
                <a:latin typeface="Arial" panose="020B0604020202020204" pitchFamily="34" charset="0"/>
              </a:rPr>
              <a:t>Freund reden.</a:t>
            </a:r>
            <a:r>
              <a:rPr lang="de-DE" altLang="en-DE">
                <a:effectLst>
                  <a:outerShdw blurRad="38100" dist="38100" dir="2700000" algn="tl">
                    <a:srgbClr val="FFFFFF"/>
                  </a:outerShdw>
                </a:effectLst>
                <a:latin typeface="Arial" panose="020B0604020202020204" pitchFamily="34" charset="0"/>
              </a:rPr>
              <a:t>  </a:t>
            </a:r>
            <a:endParaRPr lang="de-AT" altLang="en-DE">
              <a:effectLst>
                <a:outerShdw blurRad="38100" dist="38100" dir="2700000" algn="tl">
                  <a:srgbClr val="FFFFFF"/>
                </a:outerShdw>
              </a:effectLst>
              <a:latin typeface="Arial" panose="020B0604020202020204" pitchFamily="34" charset="0"/>
            </a:endParaRPr>
          </a:p>
        </p:txBody>
      </p:sp>
      <p:sp>
        <p:nvSpPr>
          <p:cNvPr id="9220" name="Text Box 4">
            <a:extLst>
              <a:ext uri="{FF2B5EF4-FFF2-40B4-BE49-F238E27FC236}">
                <a16:creationId xmlns:a16="http://schemas.microsoft.com/office/drawing/2014/main" id="{F2F84070-D710-ACFC-BEDA-9901D7BB3D30}"/>
              </a:ext>
            </a:extLst>
          </p:cNvPr>
          <p:cNvSpPr txBox="1">
            <a:spLocks noChangeArrowheads="1"/>
          </p:cNvSpPr>
          <p:nvPr/>
        </p:nvSpPr>
        <p:spPr bwMode="auto">
          <a:xfrm>
            <a:off x="6858000" y="762000"/>
            <a:ext cx="21240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altLang="en-DE" sz="2000">
                <a:effectLst>
                  <a:outerShdw blurRad="38100" dist="38100" dir="2700000" algn="tl">
                    <a:srgbClr val="FFFFFF"/>
                  </a:outerShdw>
                </a:effectLst>
                <a:latin typeface="Arial" panose="020B0604020202020204" pitchFamily="34" charset="0"/>
              </a:rPr>
              <a:t>Wenn du betest, kommt es Gott mehr auf die </a:t>
            </a:r>
            <a:r>
              <a:rPr lang="de-DE" altLang="en-DE" sz="2000">
                <a:solidFill>
                  <a:srgbClr val="FF3300"/>
                </a:solidFill>
                <a:effectLst>
                  <a:outerShdw blurRad="38100" dist="38100" dir="2700000" algn="tl">
                    <a:srgbClr val="000000"/>
                  </a:outerShdw>
                </a:effectLst>
                <a:latin typeface="Arial" panose="020B0604020202020204" pitchFamily="34" charset="0"/>
              </a:rPr>
              <a:t>Einstellung deines Herzens</a:t>
            </a:r>
            <a:r>
              <a:rPr lang="de-DE" altLang="en-DE" sz="2000">
                <a:effectLst>
                  <a:outerShdw blurRad="38100" dist="38100" dir="2700000" algn="tl">
                    <a:srgbClr val="FFFFFF"/>
                  </a:outerShdw>
                </a:effectLst>
                <a:latin typeface="Arial" panose="020B0604020202020204" pitchFamily="34" charset="0"/>
              </a:rPr>
              <a:t> an, als auf die Worte, die du sagst.</a:t>
            </a:r>
            <a:endParaRPr lang="de-AT" altLang="en-DE" sz="2000">
              <a:effectLst>
                <a:outerShdw blurRad="38100" dist="38100" dir="2700000" algn="tl">
                  <a:srgbClr val="FFFFFF"/>
                </a:outerShdw>
              </a:effectLst>
              <a:latin typeface="Arial" panose="020B0604020202020204" pitchFamily="34" charset="0"/>
            </a:endParaRPr>
          </a:p>
        </p:txBody>
      </p:sp>
      <p:sp>
        <p:nvSpPr>
          <p:cNvPr id="9222" name="Text Box 6">
            <a:extLst>
              <a:ext uri="{FF2B5EF4-FFF2-40B4-BE49-F238E27FC236}">
                <a16:creationId xmlns:a16="http://schemas.microsoft.com/office/drawing/2014/main" id="{78A8DD2D-9C00-EB10-772B-F16FE28545DF}"/>
              </a:ext>
            </a:extLst>
          </p:cNvPr>
          <p:cNvSpPr txBox="1">
            <a:spLocks noChangeArrowheads="1"/>
          </p:cNvSpPr>
          <p:nvPr/>
        </p:nvSpPr>
        <p:spPr bwMode="auto">
          <a:xfrm>
            <a:off x="0" y="3860800"/>
            <a:ext cx="9467850" cy="45720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rgbClr val="000099"/>
                </a:solidFill>
                <a:effectLst>
                  <a:outerShdw blurRad="38100" dist="38100" dir="2700000" algn="tl">
                    <a:srgbClr val="000000"/>
                  </a:outerShdw>
                </a:effectLst>
                <a:latin typeface="Tahoma" panose="020B0604030504040204" pitchFamily="34" charset="0"/>
              </a:rPr>
              <a:t>1. Erkenne deine Sünden und dein Verlangen nach JESUS Christus.</a:t>
            </a:r>
            <a:endParaRPr lang="de-AT" altLang="en-DE">
              <a:solidFill>
                <a:srgbClr val="000099"/>
              </a:solidFill>
              <a:effectLst>
                <a:outerShdw blurRad="38100" dist="38100" dir="2700000" algn="tl">
                  <a:srgbClr val="000000"/>
                </a:outerShdw>
              </a:effectLst>
              <a:latin typeface="Tahoma" panose="020B0604030504040204" pitchFamily="34" charset="0"/>
            </a:endParaRPr>
          </a:p>
        </p:txBody>
      </p:sp>
      <p:sp>
        <p:nvSpPr>
          <p:cNvPr id="9223" name="Text Box 7">
            <a:extLst>
              <a:ext uri="{FF2B5EF4-FFF2-40B4-BE49-F238E27FC236}">
                <a16:creationId xmlns:a16="http://schemas.microsoft.com/office/drawing/2014/main" id="{E0A1D704-85DD-0105-66FF-6FADF3A6BD73}"/>
              </a:ext>
            </a:extLst>
          </p:cNvPr>
          <p:cNvSpPr txBox="1">
            <a:spLocks noChangeArrowheads="1"/>
          </p:cNvSpPr>
          <p:nvPr/>
        </p:nvSpPr>
        <p:spPr bwMode="auto">
          <a:xfrm>
            <a:off x="0" y="4365625"/>
            <a:ext cx="6858000" cy="45720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rgbClr val="000099"/>
                </a:solidFill>
                <a:effectLst>
                  <a:outerShdw blurRad="38100" dist="38100" dir="2700000" algn="tl">
                    <a:srgbClr val="000000"/>
                  </a:outerShdw>
                </a:effectLst>
                <a:latin typeface="Tahoma" panose="020B0604030504040204" pitchFamily="34" charset="0"/>
              </a:rPr>
              <a:t>2. Bekenne Christus aufrichtig alle deine Sünden.</a:t>
            </a:r>
            <a:endParaRPr lang="de-AT" altLang="en-DE">
              <a:solidFill>
                <a:srgbClr val="000099"/>
              </a:solidFill>
              <a:effectLst>
                <a:outerShdw blurRad="38100" dist="38100" dir="2700000" algn="tl">
                  <a:srgbClr val="000000"/>
                </a:outerShdw>
              </a:effectLst>
              <a:latin typeface="Tahoma" panose="020B0604030504040204" pitchFamily="34" charset="0"/>
            </a:endParaRPr>
          </a:p>
        </p:txBody>
      </p:sp>
      <p:sp>
        <p:nvSpPr>
          <p:cNvPr id="9224" name="Text Box 8">
            <a:extLst>
              <a:ext uri="{FF2B5EF4-FFF2-40B4-BE49-F238E27FC236}">
                <a16:creationId xmlns:a16="http://schemas.microsoft.com/office/drawing/2014/main" id="{2E884D90-E4E9-B7C5-B04D-DDED02A2C60F}"/>
              </a:ext>
            </a:extLst>
          </p:cNvPr>
          <p:cNvSpPr txBox="1">
            <a:spLocks noChangeArrowheads="1"/>
          </p:cNvSpPr>
          <p:nvPr/>
        </p:nvSpPr>
        <p:spPr bwMode="auto">
          <a:xfrm>
            <a:off x="0" y="4868863"/>
            <a:ext cx="8839200" cy="45720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rgbClr val="000099"/>
                </a:solidFill>
                <a:effectLst>
                  <a:outerShdw blurRad="38100" dist="38100" dir="2700000" algn="tl">
                    <a:srgbClr val="000000"/>
                  </a:outerShdw>
                </a:effectLst>
                <a:latin typeface="Tahoma" panose="020B0604030504040204" pitchFamily="34" charset="0"/>
              </a:rPr>
              <a:t>3. Entschließe dich, sie mit Seiner Hilfe nicht mehr zu begehen.</a:t>
            </a:r>
            <a:endParaRPr lang="de-AT" altLang="en-DE">
              <a:solidFill>
                <a:srgbClr val="000099"/>
              </a:solidFill>
              <a:effectLst>
                <a:outerShdw blurRad="38100" dist="38100" dir="2700000" algn="tl">
                  <a:srgbClr val="000000"/>
                </a:outerShdw>
              </a:effectLst>
              <a:latin typeface="Tahoma" panose="020B0604030504040204" pitchFamily="34" charset="0"/>
            </a:endParaRPr>
          </a:p>
        </p:txBody>
      </p:sp>
      <p:sp>
        <p:nvSpPr>
          <p:cNvPr id="9225" name="Text Box 9">
            <a:extLst>
              <a:ext uri="{FF2B5EF4-FFF2-40B4-BE49-F238E27FC236}">
                <a16:creationId xmlns:a16="http://schemas.microsoft.com/office/drawing/2014/main" id="{2995378B-B56E-6EF8-D7F4-1A3E97E6AFAD}"/>
              </a:ext>
            </a:extLst>
          </p:cNvPr>
          <p:cNvSpPr txBox="1">
            <a:spLocks noChangeArrowheads="1"/>
          </p:cNvSpPr>
          <p:nvPr/>
        </p:nvSpPr>
        <p:spPr bwMode="auto">
          <a:xfrm>
            <a:off x="0" y="5373688"/>
            <a:ext cx="8458200" cy="822325"/>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en-DE">
                <a:solidFill>
                  <a:srgbClr val="000099"/>
                </a:solidFill>
                <a:effectLst>
                  <a:outerShdw blurRad="38100" dist="38100" dir="2700000" algn="tl">
                    <a:srgbClr val="000000"/>
                  </a:outerShdw>
                </a:effectLst>
                <a:latin typeface="Tahoma" panose="020B0604030504040204" pitchFamily="34" charset="0"/>
              </a:rPr>
              <a:t>4. Übergib jetzt JESUS Christus dein Leben und bitte Ihn,             	Herr deines Lebens zu sein.</a:t>
            </a:r>
            <a:endParaRPr lang="de-AT" altLang="en-DE">
              <a:solidFill>
                <a:srgbClr val="000099"/>
              </a:solidFill>
              <a:effectLst>
                <a:outerShdw blurRad="38100" dist="38100" dir="2700000" algn="tl">
                  <a:srgbClr val="000000"/>
                </a:outerShdw>
              </a:effectLst>
              <a:latin typeface="Tahoma" panose="020B0604030504040204" pitchFamily="34" charset="0"/>
            </a:endParaRPr>
          </a:p>
        </p:txBody>
      </p:sp>
    </p:spTree>
  </p:cSld>
  <p:clrMapOvr>
    <a:masterClrMapping/>
  </p:clrMapOvr>
  <p:transition spd="slow">
    <p:pull dir="r"/>
  </p:transition>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altLang="en-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altLang="en-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2371</Words>
  <Application>Microsoft Macintosh PowerPoint</Application>
  <PresentationFormat>On-screen Show (4:3)</PresentationFormat>
  <Paragraphs>145</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Times New Roman</vt:lpstr>
      <vt:lpstr>Arial</vt:lpstr>
      <vt:lpstr>Tahoma</vt:lpstr>
      <vt:lpstr>Verdana</vt:lpstr>
      <vt:lpstr>Franklin Gothic Medium</vt:lpstr>
      <vt:lpstr>Bangle</vt:lpstr>
      <vt:lpstr>Arial Narrow</vt:lpstr>
      <vt:lpstr>Franklin Gothic Medium Cond</vt:lpstr>
      <vt:lpstr>Swiss911 XCm BT</vt:lpstr>
      <vt:lpstr>STOMP_Almonte Woodgrain</vt:lpstr>
      <vt:lpstr>Geo</vt: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NÖ Landesregierung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Borensky</dc:creator>
  <cp:lastModifiedBy>Tonkowik, Melanie</cp:lastModifiedBy>
  <cp:revision>275</cp:revision>
  <dcterms:created xsi:type="dcterms:W3CDTF">2006-02-11T17:37:50Z</dcterms:created>
  <dcterms:modified xsi:type="dcterms:W3CDTF">2023-04-29T15:16:06Z</dcterms:modified>
</cp:coreProperties>
</file>