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autoCompressPictures="0">
  <p:sldMasterIdLst>
    <p:sldMasterId id="2147483651"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223" autoAdjust="0"/>
    <p:restoredTop sz="94694" autoAdjust="0"/>
  </p:normalViewPr>
  <p:slideViewPr>
    <p:cSldViewPr>
      <p:cViewPr varScale="1">
        <p:scale>
          <a:sx n="117" d="100"/>
          <a:sy n="117" d="100"/>
        </p:scale>
        <p:origin x="1568"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FB946-1502-3246-96A9-E20C92AC553F}"/>
              </a:ext>
            </a:extLst>
          </p:cNvPr>
          <p:cNvSpPr>
            <a:spLocks noGrp="1"/>
          </p:cNvSpPr>
          <p:nvPr>
            <p:ph type="ctrTitle"/>
          </p:nvPr>
        </p:nvSpPr>
        <p:spPr>
          <a:xfrm>
            <a:off x="1143000" y="1122363"/>
            <a:ext cx="6858000" cy="2387600"/>
          </a:xfrm>
        </p:spPr>
        <p:txBody>
          <a:bodyPr anchor="b"/>
          <a:lstStyle>
            <a:lvl1pPr algn="ctr">
              <a:defRPr sz="6000"/>
            </a:lvl1pPr>
          </a:lstStyle>
          <a:p>
            <a:r>
              <a:rPr lang="en-GB"/>
              <a:t>Click to edit Master title style</a:t>
            </a:r>
            <a:endParaRPr lang="en-DE"/>
          </a:p>
        </p:txBody>
      </p:sp>
      <p:sp>
        <p:nvSpPr>
          <p:cNvPr id="3" name="Subtitle 2">
            <a:extLst>
              <a:ext uri="{FF2B5EF4-FFF2-40B4-BE49-F238E27FC236}">
                <a16:creationId xmlns:a16="http://schemas.microsoft.com/office/drawing/2014/main" id="{AE7100D7-670D-5A77-68C1-8C41331F21D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DE"/>
          </a:p>
        </p:txBody>
      </p:sp>
      <p:sp>
        <p:nvSpPr>
          <p:cNvPr id="4" name="Date Placeholder 3">
            <a:extLst>
              <a:ext uri="{FF2B5EF4-FFF2-40B4-BE49-F238E27FC236}">
                <a16:creationId xmlns:a16="http://schemas.microsoft.com/office/drawing/2014/main" id="{B1306F91-07FF-00E1-CE39-B9E638FEAD70}"/>
              </a:ext>
            </a:extLst>
          </p:cNvPr>
          <p:cNvSpPr>
            <a:spLocks noGrp="1"/>
          </p:cNvSpPr>
          <p:nvPr>
            <p:ph type="dt" sz="half" idx="10"/>
          </p:nvPr>
        </p:nvSpPr>
        <p:spPr/>
        <p:txBody>
          <a:bodyPr/>
          <a:lstStyle>
            <a:lvl1pPr>
              <a:defRPr/>
            </a:lvl1pPr>
          </a:lstStyle>
          <a:p>
            <a:endParaRPr lang="en-US" altLang="en-DE"/>
          </a:p>
        </p:txBody>
      </p:sp>
      <p:sp>
        <p:nvSpPr>
          <p:cNvPr id="5" name="Footer Placeholder 4">
            <a:extLst>
              <a:ext uri="{FF2B5EF4-FFF2-40B4-BE49-F238E27FC236}">
                <a16:creationId xmlns:a16="http://schemas.microsoft.com/office/drawing/2014/main" id="{C2341EED-919F-1079-B484-1F1A7BEF12F2}"/>
              </a:ext>
            </a:extLst>
          </p:cNvPr>
          <p:cNvSpPr>
            <a:spLocks noGrp="1"/>
          </p:cNvSpPr>
          <p:nvPr>
            <p:ph type="ftr" sz="quarter" idx="11"/>
          </p:nvPr>
        </p:nvSpPr>
        <p:spPr/>
        <p:txBody>
          <a:bodyPr/>
          <a:lstStyle>
            <a:lvl1pPr>
              <a:defRPr/>
            </a:lvl1pPr>
          </a:lstStyle>
          <a:p>
            <a:endParaRPr lang="en-US" altLang="en-DE"/>
          </a:p>
        </p:txBody>
      </p:sp>
      <p:sp>
        <p:nvSpPr>
          <p:cNvPr id="6" name="Slide Number Placeholder 5">
            <a:extLst>
              <a:ext uri="{FF2B5EF4-FFF2-40B4-BE49-F238E27FC236}">
                <a16:creationId xmlns:a16="http://schemas.microsoft.com/office/drawing/2014/main" id="{39ECEB7F-3A16-89F2-E039-9D6540F88CB6}"/>
              </a:ext>
            </a:extLst>
          </p:cNvPr>
          <p:cNvSpPr>
            <a:spLocks noGrp="1"/>
          </p:cNvSpPr>
          <p:nvPr>
            <p:ph type="sldNum" sz="quarter" idx="12"/>
          </p:nvPr>
        </p:nvSpPr>
        <p:spPr/>
        <p:txBody>
          <a:bodyPr/>
          <a:lstStyle>
            <a:lvl1pPr>
              <a:defRPr/>
            </a:lvl1pPr>
          </a:lstStyle>
          <a:p>
            <a:fld id="{842B11E3-AC4C-594C-B7B9-C56F285EF2F2}" type="slidenum">
              <a:rPr lang="en-US" altLang="en-DE"/>
              <a:pPr/>
              <a:t>‹#›</a:t>
            </a:fld>
            <a:endParaRPr lang="en-US" altLang="en-DE"/>
          </a:p>
        </p:txBody>
      </p:sp>
    </p:spTree>
    <p:extLst>
      <p:ext uri="{BB962C8B-B14F-4D97-AF65-F5344CB8AC3E}">
        <p14:creationId xmlns:p14="http://schemas.microsoft.com/office/powerpoint/2010/main" val="3881411331"/>
      </p:ext>
    </p:extLst>
  </p:cSld>
  <p:clrMapOvr>
    <a:masterClrMapping/>
  </p:clrMapOvr>
  <p:transition spd="slow">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35815-14C5-D418-364D-FDE4B9FA50C3}"/>
              </a:ext>
            </a:extLst>
          </p:cNvPr>
          <p:cNvSpPr>
            <a:spLocks noGrp="1"/>
          </p:cNvSpPr>
          <p:nvPr>
            <p:ph type="title"/>
          </p:nvPr>
        </p:nvSpPr>
        <p:spPr/>
        <p:txBody>
          <a:bodyPr/>
          <a:lstStyle/>
          <a:p>
            <a:r>
              <a:rPr lang="en-GB"/>
              <a:t>Click to edit Master title style</a:t>
            </a:r>
            <a:endParaRPr lang="en-DE"/>
          </a:p>
        </p:txBody>
      </p:sp>
      <p:sp>
        <p:nvSpPr>
          <p:cNvPr id="3" name="Vertical Text Placeholder 2">
            <a:extLst>
              <a:ext uri="{FF2B5EF4-FFF2-40B4-BE49-F238E27FC236}">
                <a16:creationId xmlns:a16="http://schemas.microsoft.com/office/drawing/2014/main" id="{75D64F71-FA91-F2D7-39C3-449987DDC0E7}"/>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E"/>
          </a:p>
        </p:txBody>
      </p:sp>
      <p:sp>
        <p:nvSpPr>
          <p:cNvPr id="4" name="Date Placeholder 3">
            <a:extLst>
              <a:ext uri="{FF2B5EF4-FFF2-40B4-BE49-F238E27FC236}">
                <a16:creationId xmlns:a16="http://schemas.microsoft.com/office/drawing/2014/main" id="{AB554E14-E6CF-1D9B-5413-B088B6FD4B01}"/>
              </a:ext>
            </a:extLst>
          </p:cNvPr>
          <p:cNvSpPr>
            <a:spLocks noGrp="1"/>
          </p:cNvSpPr>
          <p:nvPr>
            <p:ph type="dt" sz="half" idx="10"/>
          </p:nvPr>
        </p:nvSpPr>
        <p:spPr/>
        <p:txBody>
          <a:bodyPr/>
          <a:lstStyle>
            <a:lvl1pPr>
              <a:defRPr/>
            </a:lvl1pPr>
          </a:lstStyle>
          <a:p>
            <a:endParaRPr lang="en-US" altLang="en-DE"/>
          </a:p>
        </p:txBody>
      </p:sp>
      <p:sp>
        <p:nvSpPr>
          <p:cNvPr id="5" name="Footer Placeholder 4">
            <a:extLst>
              <a:ext uri="{FF2B5EF4-FFF2-40B4-BE49-F238E27FC236}">
                <a16:creationId xmlns:a16="http://schemas.microsoft.com/office/drawing/2014/main" id="{092A13CC-D3DC-14B3-67F1-A4337A7663F6}"/>
              </a:ext>
            </a:extLst>
          </p:cNvPr>
          <p:cNvSpPr>
            <a:spLocks noGrp="1"/>
          </p:cNvSpPr>
          <p:nvPr>
            <p:ph type="ftr" sz="quarter" idx="11"/>
          </p:nvPr>
        </p:nvSpPr>
        <p:spPr/>
        <p:txBody>
          <a:bodyPr/>
          <a:lstStyle>
            <a:lvl1pPr>
              <a:defRPr/>
            </a:lvl1pPr>
          </a:lstStyle>
          <a:p>
            <a:endParaRPr lang="en-US" altLang="en-DE"/>
          </a:p>
        </p:txBody>
      </p:sp>
      <p:sp>
        <p:nvSpPr>
          <p:cNvPr id="6" name="Slide Number Placeholder 5">
            <a:extLst>
              <a:ext uri="{FF2B5EF4-FFF2-40B4-BE49-F238E27FC236}">
                <a16:creationId xmlns:a16="http://schemas.microsoft.com/office/drawing/2014/main" id="{85A769F5-9DE3-D4CD-5168-F586D6F1031B}"/>
              </a:ext>
            </a:extLst>
          </p:cNvPr>
          <p:cNvSpPr>
            <a:spLocks noGrp="1"/>
          </p:cNvSpPr>
          <p:nvPr>
            <p:ph type="sldNum" sz="quarter" idx="12"/>
          </p:nvPr>
        </p:nvSpPr>
        <p:spPr/>
        <p:txBody>
          <a:bodyPr/>
          <a:lstStyle>
            <a:lvl1pPr>
              <a:defRPr/>
            </a:lvl1pPr>
          </a:lstStyle>
          <a:p>
            <a:fld id="{D3631A62-A5D5-1746-AB95-742D05404F41}" type="slidenum">
              <a:rPr lang="en-US" altLang="en-DE"/>
              <a:pPr/>
              <a:t>‹#›</a:t>
            </a:fld>
            <a:endParaRPr lang="en-US" altLang="en-DE"/>
          </a:p>
        </p:txBody>
      </p:sp>
    </p:spTree>
    <p:extLst>
      <p:ext uri="{BB962C8B-B14F-4D97-AF65-F5344CB8AC3E}">
        <p14:creationId xmlns:p14="http://schemas.microsoft.com/office/powerpoint/2010/main" val="2627012441"/>
      </p:ext>
    </p:extLst>
  </p:cSld>
  <p:clrMapOvr>
    <a:masterClrMapping/>
  </p:clrMapOvr>
  <p:transition spd="slow">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5335CA5-8546-9923-A5E4-E25B6C15283A}"/>
              </a:ext>
            </a:extLst>
          </p:cNvPr>
          <p:cNvSpPr>
            <a:spLocks noGrp="1"/>
          </p:cNvSpPr>
          <p:nvPr>
            <p:ph type="title" orient="vert"/>
          </p:nvPr>
        </p:nvSpPr>
        <p:spPr>
          <a:xfrm>
            <a:off x="6629400" y="274638"/>
            <a:ext cx="2057400" cy="5851525"/>
          </a:xfrm>
        </p:spPr>
        <p:txBody>
          <a:bodyPr vert="eaVert"/>
          <a:lstStyle/>
          <a:p>
            <a:r>
              <a:rPr lang="en-GB"/>
              <a:t>Click to edit Master title style</a:t>
            </a:r>
            <a:endParaRPr lang="en-DE"/>
          </a:p>
        </p:txBody>
      </p:sp>
      <p:sp>
        <p:nvSpPr>
          <p:cNvPr id="3" name="Vertical Text Placeholder 2">
            <a:extLst>
              <a:ext uri="{FF2B5EF4-FFF2-40B4-BE49-F238E27FC236}">
                <a16:creationId xmlns:a16="http://schemas.microsoft.com/office/drawing/2014/main" id="{CA85BD5D-7898-D317-5388-7FFE8D2732AD}"/>
              </a:ext>
            </a:extLst>
          </p:cNvPr>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E"/>
          </a:p>
        </p:txBody>
      </p:sp>
      <p:sp>
        <p:nvSpPr>
          <p:cNvPr id="4" name="Date Placeholder 3">
            <a:extLst>
              <a:ext uri="{FF2B5EF4-FFF2-40B4-BE49-F238E27FC236}">
                <a16:creationId xmlns:a16="http://schemas.microsoft.com/office/drawing/2014/main" id="{ED397C92-C307-D1DB-928C-F2476565EF71}"/>
              </a:ext>
            </a:extLst>
          </p:cNvPr>
          <p:cNvSpPr>
            <a:spLocks noGrp="1"/>
          </p:cNvSpPr>
          <p:nvPr>
            <p:ph type="dt" sz="half" idx="10"/>
          </p:nvPr>
        </p:nvSpPr>
        <p:spPr/>
        <p:txBody>
          <a:bodyPr/>
          <a:lstStyle>
            <a:lvl1pPr>
              <a:defRPr/>
            </a:lvl1pPr>
          </a:lstStyle>
          <a:p>
            <a:endParaRPr lang="en-US" altLang="en-DE"/>
          </a:p>
        </p:txBody>
      </p:sp>
      <p:sp>
        <p:nvSpPr>
          <p:cNvPr id="5" name="Footer Placeholder 4">
            <a:extLst>
              <a:ext uri="{FF2B5EF4-FFF2-40B4-BE49-F238E27FC236}">
                <a16:creationId xmlns:a16="http://schemas.microsoft.com/office/drawing/2014/main" id="{547F1F7A-9317-A3AE-B481-445D0FBABC61}"/>
              </a:ext>
            </a:extLst>
          </p:cNvPr>
          <p:cNvSpPr>
            <a:spLocks noGrp="1"/>
          </p:cNvSpPr>
          <p:nvPr>
            <p:ph type="ftr" sz="quarter" idx="11"/>
          </p:nvPr>
        </p:nvSpPr>
        <p:spPr/>
        <p:txBody>
          <a:bodyPr/>
          <a:lstStyle>
            <a:lvl1pPr>
              <a:defRPr/>
            </a:lvl1pPr>
          </a:lstStyle>
          <a:p>
            <a:endParaRPr lang="en-US" altLang="en-DE"/>
          </a:p>
        </p:txBody>
      </p:sp>
      <p:sp>
        <p:nvSpPr>
          <p:cNvPr id="6" name="Slide Number Placeholder 5">
            <a:extLst>
              <a:ext uri="{FF2B5EF4-FFF2-40B4-BE49-F238E27FC236}">
                <a16:creationId xmlns:a16="http://schemas.microsoft.com/office/drawing/2014/main" id="{2E493427-A339-C8F0-107E-4DBC2C464BD8}"/>
              </a:ext>
            </a:extLst>
          </p:cNvPr>
          <p:cNvSpPr>
            <a:spLocks noGrp="1"/>
          </p:cNvSpPr>
          <p:nvPr>
            <p:ph type="sldNum" sz="quarter" idx="12"/>
          </p:nvPr>
        </p:nvSpPr>
        <p:spPr/>
        <p:txBody>
          <a:bodyPr/>
          <a:lstStyle>
            <a:lvl1pPr>
              <a:defRPr/>
            </a:lvl1pPr>
          </a:lstStyle>
          <a:p>
            <a:fld id="{B28C3866-51A7-6C44-A4EC-F4FD4C0E9D01}" type="slidenum">
              <a:rPr lang="en-US" altLang="en-DE"/>
              <a:pPr/>
              <a:t>‹#›</a:t>
            </a:fld>
            <a:endParaRPr lang="en-US" altLang="en-DE"/>
          </a:p>
        </p:txBody>
      </p:sp>
    </p:spTree>
    <p:extLst>
      <p:ext uri="{BB962C8B-B14F-4D97-AF65-F5344CB8AC3E}">
        <p14:creationId xmlns:p14="http://schemas.microsoft.com/office/powerpoint/2010/main" val="2313064945"/>
      </p:ext>
    </p:extLst>
  </p:cSld>
  <p:clrMapOvr>
    <a:masterClrMapping/>
  </p:clrMapOvr>
  <p:transition spd="slow">
    <p:comb/>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1F59B-197F-B0FA-4EDC-3CF931A1571E}"/>
              </a:ext>
            </a:extLst>
          </p:cNvPr>
          <p:cNvSpPr>
            <a:spLocks noGrp="1"/>
          </p:cNvSpPr>
          <p:nvPr>
            <p:ph type="title"/>
          </p:nvPr>
        </p:nvSpPr>
        <p:spPr/>
        <p:txBody>
          <a:bodyPr/>
          <a:lstStyle/>
          <a:p>
            <a:r>
              <a:rPr lang="en-GB"/>
              <a:t>Click to edit Master title style</a:t>
            </a:r>
            <a:endParaRPr lang="en-DE"/>
          </a:p>
        </p:txBody>
      </p:sp>
      <p:sp>
        <p:nvSpPr>
          <p:cNvPr id="3" name="Content Placeholder 2">
            <a:extLst>
              <a:ext uri="{FF2B5EF4-FFF2-40B4-BE49-F238E27FC236}">
                <a16:creationId xmlns:a16="http://schemas.microsoft.com/office/drawing/2014/main" id="{815E9AAB-05D5-8D0A-FA94-55FC4E291FB6}"/>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E"/>
          </a:p>
        </p:txBody>
      </p:sp>
      <p:sp>
        <p:nvSpPr>
          <p:cNvPr id="4" name="Date Placeholder 3">
            <a:extLst>
              <a:ext uri="{FF2B5EF4-FFF2-40B4-BE49-F238E27FC236}">
                <a16:creationId xmlns:a16="http://schemas.microsoft.com/office/drawing/2014/main" id="{43FB6CF5-404B-391E-2F70-03BE2F254559}"/>
              </a:ext>
            </a:extLst>
          </p:cNvPr>
          <p:cNvSpPr>
            <a:spLocks noGrp="1"/>
          </p:cNvSpPr>
          <p:nvPr>
            <p:ph type="dt" sz="half" idx="10"/>
          </p:nvPr>
        </p:nvSpPr>
        <p:spPr/>
        <p:txBody>
          <a:bodyPr/>
          <a:lstStyle>
            <a:lvl1pPr>
              <a:defRPr/>
            </a:lvl1pPr>
          </a:lstStyle>
          <a:p>
            <a:endParaRPr lang="en-US" altLang="en-DE"/>
          </a:p>
        </p:txBody>
      </p:sp>
      <p:sp>
        <p:nvSpPr>
          <p:cNvPr id="5" name="Footer Placeholder 4">
            <a:extLst>
              <a:ext uri="{FF2B5EF4-FFF2-40B4-BE49-F238E27FC236}">
                <a16:creationId xmlns:a16="http://schemas.microsoft.com/office/drawing/2014/main" id="{320FF58A-01AE-1153-BBBD-35BF8ADABFF0}"/>
              </a:ext>
            </a:extLst>
          </p:cNvPr>
          <p:cNvSpPr>
            <a:spLocks noGrp="1"/>
          </p:cNvSpPr>
          <p:nvPr>
            <p:ph type="ftr" sz="quarter" idx="11"/>
          </p:nvPr>
        </p:nvSpPr>
        <p:spPr/>
        <p:txBody>
          <a:bodyPr/>
          <a:lstStyle>
            <a:lvl1pPr>
              <a:defRPr/>
            </a:lvl1pPr>
          </a:lstStyle>
          <a:p>
            <a:endParaRPr lang="en-US" altLang="en-DE"/>
          </a:p>
        </p:txBody>
      </p:sp>
      <p:sp>
        <p:nvSpPr>
          <p:cNvPr id="6" name="Slide Number Placeholder 5">
            <a:extLst>
              <a:ext uri="{FF2B5EF4-FFF2-40B4-BE49-F238E27FC236}">
                <a16:creationId xmlns:a16="http://schemas.microsoft.com/office/drawing/2014/main" id="{1821C375-75CD-C708-FDA7-2590EF7032BE}"/>
              </a:ext>
            </a:extLst>
          </p:cNvPr>
          <p:cNvSpPr>
            <a:spLocks noGrp="1"/>
          </p:cNvSpPr>
          <p:nvPr>
            <p:ph type="sldNum" sz="quarter" idx="12"/>
          </p:nvPr>
        </p:nvSpPr>
        <p:spPr/>
        <p:txBody>
          <a:bodyPr/>
          <a:lstStyle>
            <a:lvl1pPr>
              <a:defRPr/>
            </a:lvl1pPr>
          </a:lstStyle>
          <a:p>
            <a:fld id="{38EA52B2-8B7B-D240-96A1-2EC99629B0BF}" type="slidenum">
              <a:rPr lang="en-US" altLang="en-DE"/>
              <a:pPr/>
              <a:t>‹#›</a:t>
            </a:fld>
            <a:endParaRPr lang="en-US" altLang="en-DE"/>
          </a:p>
        </p:txBody>
      </p:sp>
    </p:spTree>
    <p:extLst>
      <p:ext uri="{BB962C8B-B14F-4D97-AF65-F5344CB8AC3E}">
        <p14:creationId xmlns:p14="http://schemas.microsoft.com/office/powerpoint/2010/main" val="3535924896"/>
      </p:ext>
    </p:extLst>
  </p:cSld>
  <p:clrMapOvr>
    <a:masterClrMapping/>
  </p:clrMapOvr>
  <p:transition spd="slow">
    <p:comb/>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99CEF-D162-5520-C926-976310DFB4E6}"/>
              </a:ext>
            </a:extLst>
          </p:cNvPr>
          <p:cNvSpPr>
            <a:spLocks noGrp="1"/>
          </p:cNvSpPr>
          <p:nvPr>
            <p:ph type="title"/>
          </p:nvPr>
        </p:nvSpPr>
        <p:spPr>
          <a:xfrm>
            <a:off x="623888" y="1709738"/>
            <a:ext cx="7886700" cy="2852737"/>
          </a:xfrm>
        </p:spPr>
        <p:txBody>
          <a:bodyPr anchor="b"/>
          <a:lstStyle>
            <a:lvl1pPr>
              <a:defRPr sz="6000"/>
            </a:lvl1pPr>
          </a:lstStyle>
          <a:p>
            <a:r>
              <a:rPr lang="en-GB"/>
              <a:t>Click to edit Master title style</a:t>
            </a:r>
            <a:endParaRPr lang="en-DE"/>
          </a:p>
        </p:txBody>
      </p:sp>
      <p:sp>
        <p:nvSpPr>
          <p:cNvPr id="3" name="Text Placeholder 2">
            <a:extLst>
              <a:ext uri="{FF2B5EF4-FFF2-40B4-BE49-F238E27FC236}">
                <a16:creationId xmlns:a16="http://schemas.microsoft.com/office/drawing/2014/main" id="{8751C549-C66C-4843-D193-E560F557DCE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GB"/>
              <a:t>Click to edit Master text styles</a:t>
            </a:r>
          </a:p>
        </p:txBody>
      </p:sp>
      <p:sp>
        <p:nvSpPr>
          <p:cNvPr id="4" name="Date Placeholder 3">
            <a:extLst>
              <a:ext uri="{FF2B5EF4-FFF2-40B4-BE49-F238E27FC236}">
                <a16:creationId xmlns:a16="http://schemas.microsoft.com/office/drawing/2014/main" id="{FB4E3188-96B2-3F12-7675-0651990DD653}"/>
              </a:ext>
            </a:extLst>
          </p:cNvPr>
          <p:cNvSpPr>
            <a:spLocks noGrp="1"/>
          </p:cNvSpPr>
          <p:nvPr>
            <p:ph type="dt" sz="half" idx="10"/>
          </p:nvPr>
        </p:nvSpPr>
        <p:spPr/>
        <p:txBody>
          <a:bodyPr/>
          <a:lstStyle>
            <a:lvl1pPr>
              <a:defRPr/>
            </a:lvl1pPr>
          </a:lstStyle>
          <a:p>
            <a:endParaRPr lang="en-US" altLang="en-DE"/>
          </a:p>
        </p:txBody>
      </p:sp>
      <p:sp>
        <p:nvSpPr>
          <p:cNvPr id="5" name="Footer Placeholder 4">
            <a:extLst>
              <a:ext uri="{FF2B5EF4-FFF2-40B4-BE49-F238E27FC236}">
                <a16:creationId xmlns:a16="http://schemas.microsoft.com/office/drawing/2014/main" id="{4D6C7FC7-7C02-8E7C-5865-33D483B50208}"/>
              </a:ext>
            </a:extLst>
          </p:cNvPr>
          <p:cNvSpPr>
            <a:spLocks noGrp="1"/>
          </p:cNvSpPr>
          <p:nvPr>
            <p:ph type="ftr" sz="quarter" idx="11"/>
          </p:nvPr>
        </p:nvSpPr>
        <p:spPr/>
        <p:txBody>
          <a:bodyPr/>
          <a:lstStyle>
            <a:lvl1pPr>
              <a:defRPr/>
            </a:lvl1pPr>
          </a:lstStyle>
          <a:p>
            <a:endParaRPr lang="en-US" altLang="en-DE"/>
          </a:p>
        </p:txBody>
      </p:sp>
      <p:sp>
        <p:nvSpPr>
          <p:cNvPr id="6" name="Slide Number Placeholder 5">
            <a:extLst>
              <a:ext uri="{FF2B5EF4-FFF2-40B4-BE49-F238E27FC236}">
                <a16:creationId xmlns:a16="http://schemas.microsoft.com/office/drawing/2014/main" id="{1DF3F0C3-86D8-00BA-D78F-5B2D8C00C767}"/>
              </a:ext>
            </a:extLst>
          </p:cNvPr>
          <p:cNvSpPr>
            <a:spLocks noGrp="1"/>
          </p:cNvSpPr>
          <p:nvPr>
            <p:ph type="sldNum" sz="quarter" idx="12"/>
          </p:nvPr>
        </p:nvSpPr>
        <p:spPr/>
        <p:txBody>
          <a:bodyPr/>
          <a:lstStyle>
            <a:lvl1pPr>
              <a:defRPr/>
            </a:lvl1pPr>
          </a:lstStyle>
          <a:p>
            <a:fld id="{987F6542-8D14-B745-980D-52B76FA25852}" type="slidenum">
              <a:rPr lang="en-US" altLang="en-DE"/>
              <a:pPr/>
              <a:t>‹#›</a:t>
            </a:fld>
            <a:endParaRPr lang="en-US" altLang="en-DE"/>
          </a:p>
        </p:txBody>
      </p:sp>
    </p:spTree>
    <p:extLst>
      <p:ext uri="{BB962C8B-B14F-4D97-AF65-F5344CB8AC3E}">
        <p14:creationId xmlns:p14="http://schemas.microsoft.com/office/powerpoint/2010/main" val="3542897184"/>
      </p:ext>
    </p:extLst>
  </p:cSld>
  <p:clrMapOvr>
    <a:masterClrMapping/>
  </p:clrMapOvr>
  <p:transition spd="slow">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72BFD-577C-0827-D67C-8E7CFAA7CFE5}"/>
              </a:ext>
            </a:extLst>
          </p:cNvPr>
          <p:cNvSpPr>
            <a:spLocks noGrp="1"/>
          </p:cNvSpPr>
          <p:nvPr>
            <p:ph type="title"/>
          </p:nvPr>
        </p:nvSpPr>
        <p:spPr/>
        <p:txBody>
          <a:bodyPr/>
          <a:lstStyle/>
          <a:p>
            <a:r>
              <a:rPr lang="en-GB"/>
              <a:t>Click to edit Master title style</a:t>
            </a:r>
            <a:endParaRPr lang="en-DE"/>
          </a:p>
        </p:txBody>
      </p:sp>
      <p:sp>
        <p:nvSpPr>
          <p:cNvPr id="3" name="Content Placeholder 2">
            <a:extLst>
              <a:ext uri="{FF2B5EF4-FFF2-40B4-BE49-F238E27FC236}">
                <a16:creationId xmlns:a16="http://schemas.microsoft.com/office/drawing/2014/main" id="{C618F638-865D-E0AA-BFE4-4385DD6E607D}"/>
              </a:ext>
            </a:extLst>
          </p:cNvPr>
          <p:cNvSpPr>
            <a:spLocks noGrp="1"/>
          </p:cNvSpPr>
          <p:nvPr>
            <p:ph sz="half" idx="1"/>
          </p:nvPr>
        </p:nvSpPr>
        <p:spPr>
          <a:xfrm>
            <a:off x="457200" y="1600200"/>
            <a:ext cx="4038600" cy="452596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E"/>
          </a:p>
        </p:txBody>
      </p:sp>
      <p:sp>
        <p:nvSpPr>
          <p:cNvPr id="4" name="Content Placeholder 3">
            <a:extLst>
              <a:ext uri="{FF2B5EF4-FFF2-40B4-BE49-F238E27FC236}">
                <a16:creationId xmlns:a16="http://schemas.microsoft.com/office/drawing/2014/main" id="{9CF508E7-8248-02C0-47A7-551F12CA6B21}"/>
              </a:ext>
            </a:extLst>
          </p:cNvPr>
          <p:cNvSpPr>
            <a:spLocks noGrp="1"/>
          </p:cNvSpPr>
          <p:nvPr>
            <p:ph sz="half" idx="2"/>
          </p:nvPr>
        </p:nvSpPr>
        <p:spPr>
          <a:xfrm>
            <a:off x="4648200" y="1600200"/>
            <a:ext cx="4038600" cy="452596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E"/>
          </a:p>
        </p:txBody>
      </p:sp>
      <p:sp>
        <p:nvSpPr>
          <p:cNvPr id="5" name="Date Placeholder 4">
            <a:extLst>
              <a:ext uri="{FF2B5EF4-FFF2-40B4-BE49-F238E27FC236}">
                <a16:creationId xmlns:a16="http://schemas.microsoft.com/office/drawing/2014/main" id="{5470A866-0479-3D0B-FE29-1959C65D02A3}"/>
              </a:ext>
            </a:extLst>
          </p:cNvPr>
          <p:cNvSpPr>
            <a:spLocks noGrp="1"/>
          </p:cNvSpPr>
          <p:nvPr>
            <p:ph type="dt" sz="half" idx="10"/>
          </p:nvPr>
        </p:nvSpPr>
        <p:spPr/>
        <p:txBody>
          <a:bodyPr/>
          <a:lstStyle>
            <a:lvl1pPr>
              <a:defRPr/>
            </a:lvl1pPr>
          </a:lstStyle>
          <a:p>
            <a:endParaRPr lang="en-US" altLang="en-DE"/>
          </a:p>
        </p:txBody>
      </p:sp>
      <p:sp>
        <p:nvSpPr>
          <p:cNvPr id="6" name="Footer Placeholder 5">
            <a:extLst>
              <a:ext uri="{FF2B5EF4-FFF2-40B4-BE49-F238E27FC236}">
                <a16:creationId xmlns:a16="http://schemas.microsoft.com/office/drawing/2014/main" id="{106F5B91-2BAC-D3EB-6A5D-6E2E951BDF94}"/>
              </a:ext>
            </a:extLst>
          </p:cNvPr>
          <p:cNvSpPr>
            <a:spLocks noGrp="1"/>
          </p:cNvSpPr>
          <p:nvPr>
            <p:ph type="ftr" sz="quarter" idx="11"/>
          </p:nvPr>
        </p:nvSpPr>
        <p:spPr/>
        <p:txBody>
          <a:bodyPr/>
          <a:lstStyle>
            <a:lvl1pPr>
              <a:defRPr/>
            </a:lvl1pPr>
          </a:lstStyle>
          <a:p>
            <a:endParaRPr lang="en-US" altLang="en-DE"/>
          </a:p>
        </p:txBody>
      </p:sp>
      <p:sp>
        <p:nvSpPr>
          <p:cNvPr id="7" name="Slide Number Placeholder 6">
            <a:extLst>
              <a:ext uri="{FF2B5EF4-FFF2-40B4-BE49-F238E27FC236}">
                <a16:creationId xmlns:a16="http://schemas.microsoft.com/office/drawing/2014/main" id="{6A9FC752-B00F-97C4-6011-6363383E6EA6}"/>
              </a:ext>
            </a:extLst>
          </p:cNvPr>
          <p:cNvSpPr>
            <a:spLocks noGrp="1"/>
          </p:cNvSpPr>
          <p:nvPr>
            <p:ph type="sldNum" sz="quarter" idx="12"/>
          </p:nvPr>
        </p:nvSpPr>
        <p:spPr/>
        <p:txBody>
          <a:bodyPr/>
          <a:lstStyle>
            <a:lvl1pPr>
              <a:defRPr/>
            </a:lvl1pPr>
          </a:lstStyle>
          <a:p>
            <a:fld id="{33C23CE7-B37C-DB4C-9697-A551F9DB74A4}" type="slidenum">
              <a:rPr lang="en-US" altLang="en-DE"/>
              <a:pPr/>
              <a:t>‹#›</a:t>
            </a:fld>
            <a:endParaRPr lang="en-US" altLang="en-DE"/>
          </a:p>
        </p:txBody>
      </p:sp>
    </p:spTree>
    <p:extLst>
      <p:ext uri="{BB962C8B-B14F-4D97-AF65-F5344CB8AC3E}">
        <p14:creationId xmlns:p14="http://schemas.microsoft.com/office/powerpoint/2010/main" val="1653736300"/>
      </p:ext>
    </p:extLst>
  </p:cSld>
  <p:clrMapOvr>
    <a:masterClrMapping/>
  </p:clrMapOvr>
  <p:transition spd="slow">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39D7A-B60C-C1C6-81C6-FA778367516F}"/>
              </a:ext>
            </a:extLst>
          </p:cNvPr>
          <p:cNvSpPr>
            <a:spLocks noGrp="1"/>
          </p:cNvSpPr>
          <p:nvPr>
            <p:ph type="title"/>
          </p:nvPr>
        </p:nvSpPr>
        <p:spPr>
          <a:xfrm>
            <a:off x="630238" y="365125"/>
            <a:ext cx="7886700" cy="1325563"/>
          </a:xfrm>
        </p:spPr>
        <p:txBody>
          <a:bodyPr/>
          <a:lstStyle/>
          <a:p>
            <a:r>
              <a:rPr lang="en-GB"/>
              <a:t>Click to edit Master title style</a:t>
            </a:r>
            <a:endParaRPr lang="en-DE"/>
          </a:p>
        </p:txBody>
      </p:sp>
      <p:sp>
        <p:nvSpPr>
          <p:cNvPr id="3" name="Text Placeholder 2">
            <a:extLst>
              <a:ext uri="{FF2B5EF4-FFF2-40B4-BE49-F238E27FC236}">
                <a16:creationId xmlns:a16="http://schemas.microsoft.com/office/drawing/2014/main" id="{CABC3B10-77E3-3475-B9D2-DA503AA97DA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8ACA10F0-153A-A9D2-4CC5-BCE558E47EE6}"/>
              </a:ext>
            </a:extLst>
          </p:cNvPr>
          <p:cNvSpPr>
            <a:spLocks noGrp="1"/>
          </p:cNvSpPr>
          <p:nvPr>
            <p:ph sz="half" idx="2"/>
          </p:nvPr>
        </p:nvSpPr>
        <p:spPr>
          <a:xfrm>
            <a:off x="630238" y="2505075"/>
            <a:ext cx="386873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E"/>
          </a:p>
        </p:txBody>
      </p:sp>
      <p:sp>
        <p:nvSpPr>
          <p:cNvPr id="5" name="Text Placeholder 4">
            <a:extLst>
              <a:ext uri="{FF2B5EF4-FFF2-40B4-BE49-F238E27FC236}">
                <a16:creationId xmlns:a16="http://schemas.microsoft.com/office/drawing/2014/main" id="{5AA36138-81DE-ECC2-BDEC-3D7FE8BEE5B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FC7EAC5-2EF1-CCA3-D672-C66C2FF9D6DD}"/>
              </a:ext>
            </a:extLst>
          </p:cNvPr>
          <p:cNvSpPr>
            <a:spLocks noGrp="1"/>
          </p:cNvSpPr>
          <p:nvPr>
            <p:ph sz="quarter" idx="4"/>
          </p:nvPr>
        </p:nvSpPr>
        <p:spPr>
          <a:xfrm>
            <a:off x="4629150" y="2505075"/>
            <a:ext cx="38877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E"/>
          </a:p>
        </p:txBody>
      </p:sp>
      <p:sp>
        <p:nvSpPr>
          <p:cNvPr id="7" name="Date Placeholder 6">
            <a:extLst>
              <a:ext uri="{FF2B5EF4-FFF2-40B4-BE49-F238E27FC236}">
                <a16:creationId xmlns:a16="http://schemas.microsoft.com/office/drawing/2014/main" id="{A9C5E2E1-9377-3772-44B2-7454E349049B}"/>
              </a:ext>
            </a:extLst>
          </p:cNvPr>
          <p:cNvSpPr>
            <a:spLocks noGrp="1"/>
          </p:cNvSpPr>
          <p:nvPr>
            <p:ph type="dt" sz="half" idx="10"/>
          </p:nvPr>
        </p:nvSpPr>
        <p:spPr/>
        <p:txBody>
          <a:bodyPr/>
          <a:lstStyle>
            <a:lvl1pPr>
              <a:defRPr/>
            </a:lvl1pPr>
          </a:lstStyle>
          <a:p>
            <a:endParaRPr lang="en-US" altLang="en-DE"/>
          </a:p>
        </p:txBody>
      </p:sp>
      <p:sp>
        <p:nvSpPr>
          <p:cNvPr id="8" name="Footer Placeholder 7">
            <a:extLst>
              <a:ext uri="{FF2B5EF4-FFF2-40B4-BE49-F238E27FC236}">
                <a16:creationId xmlns:a16="http://schemas.microsoft.com/office/drawing/2014/main" id="{D4E8BC2F-F728-9B79-514E-4ACBDC1BE64E}"/>
              </a:ext>
            </a:extLst>
          </p:cNvPr>
          <p:cNvSpPr>
            <a:spLocks noGrp="1"/>
          </p:cNvSpPr>
          <p:nvPr>
            <p:ph type="ftr" sz="quarter" idx="11"/>
          </p:nvPr>
        </p:nvSpPr>
        <p:spPr/>
        <p:txBody>
          <a:bodyPr/>
          <a:lstStyle>
            <a:lvl1pPr>
              <a:defRPr/>
            </a:lvl1pPr>
          </a:lstStyle>
          <a:p>
            <a:endParaRPr lang="en-US" altLang="en-DE"/>
          </a:p>
        </p:txBody>
      </p:sp>
      <p:sp>
        <p:nvSpPr>
          <p:cNvPr id="9" name="Slide Number Placeholder 8">
            <a:extLst>
              <a:ext uri="{FF2B5EF4-FFF2-40B4-BE49-F238E27FC236}">
                <a16:creationId xmlns:a16="http://schemas.microsoft.com/office/drawing/2014/main" id="{D564DE9D-CD70-9CE5-5045-0388285AD267}"/>
              </a:ext>
            </a:extLst>
          </p:cNvPr>
          <p:cNvSpPr>
            <a:spLocks noGrp="1"/>
          </p:cNvSpPr>
          <p:nvPr>
            <p:ph type="sldNum" sz="quarter" idx="12"/>
          </p:nvPr>
        </p:nvSpPr>
        <p:spPr/>
        <p:txBody>
          <a:bodyPr/>
          <a:lstStyle>
            <a:lvl1pPr>
              <a:defRPr/>
            </a:lvl1pPr>
          </a:lstStyle>
          <a:p>
            <a:fld id="{2855FE5D-DE47-A749-BA96-A835A6B201DA}" type="slidenum">
              <a:rPr lang="en-US" altLang="en-DE"/>
              <a:pPr/>
              <a:t>‹#›</a:t>
            </a:fld>
            <a:endParaRPr lang="en-US" altLang="en-DE"/>
          </a:p>
        </p:txBody>
      </p:sp>
    </p:spTree>
    <p:extLst>
      <p:ext uri="{BB962C8B-B14F-4D97-AF65-F5344CB8AC3E}">
        <p14:creationId xmlns:p14="http://schemas.microsoft.com/office/powerpoint/2010/main" val="940277821"/>
      </p:ext>
    </p:extLst>
  </p:cSld>
  <p:clrMapOvr>
    <a:masterClrMapping/>
  </p:clrMapOvr>
  <p:transition spd="slow">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223AD-1EE1-71B6-FA4A-FB4F18170A3A}"/>
              </a:ext>
            </a:extLst>
          </p:cNvPr>
          <p:cNvSpPr>
            <a:spLocks noGrp="1"/>
          </p:cNvSpPr>
          <p:nvPr>
            <p:ph type="title"/>
          </p:nvPr>
        </p:nvSpPr>
        <p:spPr/>
        <p:txBody>
          <a:bodyPr/>
          <a:lstStyle/>
          <a:p>
            <a:r>
              <a:rPr lang="en-GB"/>
              <a:t>Click to edit Master title style</a:t>
            </a:r>
            <a:endParaRPr lang="en-DE"/>
          </a:p>
        </p:txBody>
      </p:sp>
      <p:sp>
        <p:nvSpPr>
          <p:cNvPr id="3" name="Date Placeholder 2">
            <a:extLst>
              <a:ext uri="{FF2B5EF4-FFF2-40B4-BE49-F238E27FC236}">
                <a16:creationId xmlns:a16="http://schemas.microsoft.com/office/drawing/2014/main" id="{C197E000-1339-A13E-4923-098641AC6C03}"/>
              </a:ext>
            </a:extLst>
          </p:cNvPr>
          <p:cNvSpPr>
            <a:spLocks noGrp="1"/>
          </p:cNvSpPr>
          <p:nvPr>
            <p:ph type="dt" sz="half" idx="10"/>
          </p:nvPr>
        </p:nvSpPr>
        <p:spPr/>
        <p:txBody>
          <a:bodyPr/>
          <a:lstStyle>
            <a:lvl1pPr>
              <a:defRPr/>
            </a:lvl1pPr>
          </a:lstStyle>
          <a:p>
            <a:endParaRPr lang="en-US" altLang="en-DE"/>
          </a:p>
        </p:txBody>
      </p:sp>
      <p:sp>
        <p:nvSpPr>
          <p:cNvPr id="4" name="Footer Placeholder 3">
            <a:extLst>
              <a:ext uri="{FF2B5EF4-FFF2-40B4-BE49-F238E27FC236}">
                <a16:creationId xmlns:a16="http://schemas.microsoft.com/office/drawing/2014/main" id="{9F6038AE-B11F-2BBA-C3CC-D4007329624E}"/>
              </a:ext>
            </a:extLst>
          </p:cNvPr>
          <p:cNvSpPr>
            <a:spLocks noGrp="1"/>
          </p:cNvSpPr>
          <p:nvPr>
            <p:ph type="ftr" sz="quarter" idx="11"/>
          </p:nvPr>
        </p:nvSpPr>
        <p:spPr/>
        <p:txBody>
          <a:bodyPr/>
          <a:lstStyle>
            <a:lvl1pPr>
              <a:defRPr/>
            </a:lvl1pPr>
          </a:lstStyle>
          <a:p>
            <a:endParaRPr lang="en-US" altLang="en-DE"/>
          </a:p>
        </p:txBody>
      </p:sp>
      <p:sp>
        <p:nvSpPr>
          <p:cNvPr id="5" name="Slide Number Placeholder 4">
            <a:extLst>
              <a:ext uri="{FF2B5EF4-FFF2-40B4-BE49-F238E27FC236}">
                <a16:creationId xmlns:a16="http://schemas.microsoft.com/office/drawing/2014/main" id="{1AEFAA30-A64F-3022-6E0E-16C275A923C3}"/>
              </a:ext>
            </a:extLst>
          </p:cNvPr>
          <p:cNvSpPr>
            <a:spLocks noGrp="1"/>
          </p:cNvSpPr>
          <p:nvPr>
            <p:ph type="sldNum" sz="quarter" idx="12"/>
          </p:nvPr>
        </p:nvSpPr>
        <p:spPr/>
        <p:txBody>
          <a:bodyPr/>
          <a:lstStyle>
            <a:lvl1pPr>
              <a:defRPr/>
            </a:lvl1pPr>
          </a:lstStyle>
          <a:p>
            <a:fld id="{B9B50C1A-E494-0745-8EAF-23B6E5518085}" type="slidenum">
              <a:rPr lang="en-US" altLang="en-DE"/>
              <a:pPr/>
              <a:t>‹#›</a:t>
            </a:fld>
            <a:endParaRPr lang="en-US" altLang="en-DE"/>
          </a:p>
        </p:txBody>
      </p:sp>
    </p:spTree>
    <p:extLst>
      <p:ext uri="{BB962C8B-B14F-4D97-AF65-F5344CB8AC3E}">
        <p14:creationId xmlns:p14="http://schemas.microsoft.com/office/powerpoint/2010/main" val="3410938600"/>
      </p:ext>
    </p:extLst>
  </p:cSld>
  <p:clrMapOvr>
    <a:masterClrMapping/>
  </p:clrMapOvr>
  <p:transition spd="slow">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0388271-8B2B-B288-F0E8-7BAF06642F69}"/>
              </a:ext>
            </a:extLst>
          </p:cNvPr>
          <p:cNvSpPr>
            <a:spLocks noGrp="1"/>
          </p:cNvSpPr>
          <p:nvPr>
            <p:ph type="dt" sz="half" idx="10"/>
          </p:nvPr>
        </p:nvSpPr>
        <p:spPr/>
        <p:txBody>
          <a:bodyPr/>
          <a:lstStyle>
            <a:lvl1pPr>
              <a:defRPr/>
            </a:lvl1pPr>
          </a:lstStyle>
          <a:p>
            <a:endParaRPr lang="en-US" altLang="en-DE"/>
          </a:p>
        </p:txBody>
      </p:sp>
      <p:sp>
        <p:nvSpPr>
          <p:cNvPr id="3" name="Footer Placeholder 2">
            <a:extLst>
              <a:ext uri="{FF2B5EF4-FFF2-40B4-BE49-F238E27FC236}">
                <a16:creationId xmlns:a16="http://schemas.microsoft.com/office/drawing/2014/main" id="{89F5A6D8-98AA-E4B0-BEC4-09266C79B96F}"/>
              </a:ext>
            </a:extLst>
          </p:cNvPr>
          <p:cNvSpPr>
            <a:spLocks noGrp="1"/>
          </p:cNvSpPr>
          <p:nvPr>
            <p:ph type="ftr" sz="quarter" idx="11"/>
          </p:nvPr>
        </p:nvSpPr>
        <p:spPr/>
        <p:txBody>
          <a:bodyPr/>
          <a:lstStyle>
            <a:lvl1pPr>
              <a:defRPr/>
            </a:lvl1pPr>
          </a:lstStyle>
          <a:p>
            <a:endParaRPr lang="en-US" altLang="en-DE"/>
          </a:p>
        </p:txBody>
      </p:sp>
      <p:sp>
        <p:nvSpPr>
          <p:cNvPr id="4" name="Slide Number Placeholder 3">
            <a:extLst>
              <a:ext uri="{FF2B5EF4-FFF2-40B4-BE49-F238E27FC236}">
                <a16:creationId xmlns:a16="http://schemas.microsoft.com/office/drawing/2014/main" id="{4CC4EF41-FD9F-93EE-92E8-C59FC06736A8}"/>
              </a:ext>
            </a:extLst>
          </p:cNvPr>
          <p:cNvSpPr>
            <a:spLocks noGrp="1"/>
          </p:cNvSpPr>
          <p:nvPr>
            <p:ph type="sldNum" sz="quarter" idx="12"/>
          </p:nvPr>
        </p:nvSpPr>
        <p:spPr/>
        <p:txBody>
          <a:bodyPr/>
          <a:lstStyle>
            <a:lvl1pPr>
              <a:defRPr/>
            </a:lvl1pPr>
          </a:lstStyle>
          <a:p>
            <a:fld id="{38834CCB-CDF4-6747-B9B2-C1CEB09A0EAB}" type="slidenum">
              <a:rPr lang="en-US" altLang="en-DE"/>
              <a:pPr/>
              <a:t>‹#›</a:t>
            </a:fld>
            <a:endParaRPr lang="en-US" altLang="en-DE"/>
          </a:p>
        </p:txBody>
      </p:sp>
    </p:spTree>
    <p:extLst>
      <p:ext uri="{BB962C8B-B14F-4D97-AF65-F5344CB8AC3E}">
        <p14:creationId xmlns:p14="http://schemas.microsoft.com/office/powerpoint/2010/main" val="2492504518"/>
      </p:ext>
    </p:extLst>
  </p:cSld>
  <p:clrMapOvr>
    <a:masterClrMapping/>
  </p:clrMapOvr>
  <p:transition spd="slow">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2A174-C11D-038F-839A-95380C941964}"/>
              </a:ext>
            </a:extLst>
          </p:cNvPr>
          <p:cNvSpPr>
            <a:spLocks noGrp="1"/>
          </p:cNvSpPr>
          <p:nvPr>
            <p:ph type="title"/>
          </p:nvPr>
        </p:nvSpPr>
        <p:spPr>
          <a:xfrm>
            <a:off x="630238" y="457200"/>
            <a:ext cx="2949575" cy="1600200"/>
          </a:xfrm>
        </p:spPr>
        <p:txBody>
          <a:bodyPr anchor="b"/>
          <a:lstStyle>
            <a:lvl1pPr>
              <a:defRPr sz="3200"/>
            </a:lvl1pPr>
          </a:lstStyle>
          <a:p>
            <a:r>
              <a:rPr lang="en-GB"/>
              <a:t>Click to edit Master title style</a:t>
            </a:r>
            <a:endParaRPr lang="en-DE"/>
          </a:p>
        </p:txBody>
      </p:sp>
      <p:sp>
        <p:nvSpPr>
          <p:cNvPr id="3" name="Content Placeholder 2">
            <a:extLst>
              <a:ext uri="{FF2B5EF4-FFF2-40B4-BE49-F238E27FC236}">
                <a16:creationId xmlns:a16="http://schemas.microsoft.com/office/drawing/2014/main" id="{AD744542-D25F-4584-84EA-986D17B8BABE}"/>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E"/>
          </a:p>
        </p:txBody>
      </p:sp>
      <p:sp>
        <p:nvSpPr>
          <p:cNvPr id="4" name="Text Placeholder 3">
            <a:extLst>
              <a:ext uri="{FF2B5EF4-FFF2-40B4-BE49-F238E27FC236}">
                <a16:creationId xmlns:a16="http://schemas.microsoft.com/office/drawing/2014/main" id="{6C4ADBC1-5BC8-C2A8-83A0-433AE93EE2D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AECDD35-8ADE-3261-8978-4BCB1A425931}"/>
              </a:ext>
            </a:extLst>
          </p:cNvPr>
          <p:cNvSpPr>
            <a:spLocks noGrp="1"/>
          </p:cNvSpPr>
          <p:nvPr>
            <p:ph type="dt" sz="half" idx="10"/>
          </p:nvPr>
        </p:nvSpPr>
        <p:spPr/>
        <p:txBody>
          <a:bodyPr/>
          <a:lstStyle>
            <a:lvl1pPr>
              <a:defRPr/>
            </a:lvl1pPr>
          </a:lstStyle>
          <a:p>
            <a:endParaRPr lang="en-US" altLang="en-DE"/>
          </a:p>
        </p:txBody>
      </p:sp>
      <p:sp>
        <p:nvSpPr>
          <p:cNvPr id="6" name="Footer Placeholder 5">
            <a:extLst>
              <a:ext uri="{FF2B5EF4-FFF2-40B4-BE49-F238E27FC236}">
                <a16:creationId xmlns:a16="http://schemas.microsoft.com/office/drawing/2014/main" id="{05498693-58F8-2AE6-752B-0FB2BA9F5A91}"/>
              </a:ext>
            </a:extLst>
          </p:cNvPr>
          <p:cNvSpPr>
            <a:spLocks noGrp="1"/>
          </p:cNvSpPr>
          <p:nvPr>
            <p:ph type="ftr" sz="quarter" idx="11"/>
          </p:nvPr>
        </p:nvSpPr>
        <p:spPr/>
        <p:txBody>
          <a:bodyPr/>
          <a:lstStyle>
            <a:lvl1pPr>
              <a:defRPr/>
            </a:lvl1pPr>
          </a:lstStyle>
          <a:p>
            <a:endParaRPr lang="en-US" altLang="en-DE"/>
          </a:p>
        </p:txBody>
      </p:sp>
      <p:sp>
        <p:nvSpPr>
          <p:cNvPr id="7" name="Slide Number Placeholder 6">
            <a:extLst>
              <a:ext uri="{FF2B5EF4-FFF2-40B4-BE49-F238E27FC236}">
                <a16:creationId xmlns:a16="http://schemas.microsoft.com/office/drawing/2014/main" id="{E9D52FA4-C1D1-0DC8-9133-D131CFA3980A}"/>
              </a:ext>
            </a:extLst>
          </p:cNvPr>
          <p:cNvSpPr>
            <a:spLocks noGrp="1"/>
          </p:cNvSpPr>
          <p:nvPr>
            <p:ph type="sldNum" sz="quarter" idx="12"/>
          </p:nvPr>
        </p:nvSpPr>
        <p:spPr/>
        <p:txBody>
          <a:bodyPr/>
          <a:lstStyle>
            <a:lvl1pPr>
              <a:defRPr/>
            </a:lvl1pPr>
          </a:lstStyle>
          <a:p>
            <a:fld id="{3FE321AD-3A12-D64C-8D08-6CE941EAB804}" type="slidenum">
              <a:rPr lang="en-US" altLang="en-DE"/>
              <a:pPr/>
              <a:t>‹#›</a:t>
            </a:fld>
            <a:endParaRPr lang="en-US" altLang="en-DE"/>
          </a:p>
        </p:txBody>
      </p:sp>
    </p:spTree>
    <p:extLst>
      <p:ext uri="{BB962C8B-B14F-4D97-AF65-F5344CB8AC3E}">
        <p14:creationId xmlns:p14="http://schemas.microsoft.com/office/powerpoint/2010/main" val="3523847949"/>
      </p:ext>
    </p:extLst>
  </p:cSld>
  <p:clrMapOvr>
    <a:masterClrMapping/>
  </p:clrMapOvr>
  <p:transition spd="slow">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786B6-4973-4088-136D-88F42E6A6E40}"/>
              </a:ext>
            </a:extLst>
          </p:cNvPr>
          <p:cNvSpPr>
            <a:spLocks noGrp="1"/>
          </p:cNvSpPr>
          <p:nvPr>
            <p:ph type="title"/>
          </p:nvPr>
        </p:nvSpPr>
        <p:spPr>
          <a:xfrm>
            <a:off x="630238" y="457200"/>
            <a:ext cx="2949575" cy="1600200"/>
          </a:xfrm>
        </p:spPr>
        <p:txBody>
          <a:bodyPr anchor="b"/>
          <a:lstStyle>
            <a:lvl1pPr>
              <a:defRPr sz="3200"/>
            </a:lvl1pPr>
          </a:lstStyle>
          <a:p>
            <a:r>
              <a:rPr lang="en-GB"/>
              <a:t>Click to edit Master title style</a:t>
            </a:r>
            <a:endParaRPr lang="en-DE"/>
          </a:p>
        </p:txBody>
      </p:sp>
      <p:sp>
        <p:nvSpPr>
          <p:cNvPr id="3" name="Picture Placeholder 2">
            <a:extLst>
              <a:ext uri="{FF2B5EF4-FFF2-40B4-BE49-F238E27FC236}">
                <a16:creationId xmlns:a16="http://schemas.microsoft.com/office/drawing/2014/main" id="{A32B45FD-DF34-30EA-373A-C2ABF4D8104D}"/>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DE"/>
          </a:p>
        </p:txBody>
      </p:sp>
      <p:sp>
        <p:nvSpPr>
          <p:cNvPr id="4" name="Text Placeholder 3">
            <a:extLst>
              <a:ext uri="{FF2B5EF4-FFF2-40B4-BE49-F238E27FC236}">
                <a16:creationId xmlns:a16="http://schemas.microsoft.com/office/drawing/2014/main" id="{43E7496A-4D05-A5A8-92C0-6DD754678C8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CEF8A8B-CC08-5208-F275-C1762B878E13}"/>
              </a:ext>
            </a:extLst>
          </p:cNvPr>
          <p:cNvSpPr>
            <a:spLocks noGrp="1"/>
          </p:cNvSpPr>
          <p:nvPr>
            <p:ph type="dt" sz="half" idx="10"/>
          </p:nvPr>
        </p:nvSpPr>
        <p:spPr/>
        <p:txBody>
          <a:bodyPr/>
          <a:lstStyle>
            <a:lvl1pPr>
              <a:defRPr/>
            </a:lvl1pPr>
          </a:lstStyle>
          <a:p>
            <a:endParaRPr lang="en-US" altLang="en-DE"/>
          </a:p>
        </p:txBody>
      </p:sp>
      <p:sp>
        <p:nvSpPr>
          <p:cNvPr id="6" name="Footer Placeholder 5">
            <a:extLst>
              <a:ext uri="{FF2B5EF4-FFF2-40B4-BE49-F238E27FC236}">
                <a16:creationId xmlns:a16="http://schemas.microsoft.com/office/drawing/2014/main" id="{03A6464B-6B49-970D-FCB5-AFC128179CF2}"/>
              </a:ext>
            </a:extLst>
          </p:cNvPr>
          <p:cNvSpPr>
            <a:spLocks noGrp="1"/>
          </p:cNvSpPr>
          <p:nvPr>
            <p:ph type="ftr" sz="quarter" idx="11"/>
          </p:nvPr>
        </p:nvSpPr>
        <p:spPr/>
        <p:txBody>
          <a:bodyPr/>
          <a:lstStyle>
            <a:lvl1pPr>
              <a:defRPr/>
            </a:lvl1pPr>
          </a:lstStyle>
          <a:p>
            <a:endParaRPr lang="en-US" altLang="en-DE"/>
          </a:p>
        </p:txBody>
      </p:sp>
      <p:sp>
        <p:nvSpPr>
          <p:cNvPr id="7" name="Slide Number Placeholder 6">
            <a:extLst>
              <a:ext uri="{FF2B5EF4-FFF2-40B4-BE49-F238E27FC236}">
                <a16:creationId xmlns:a16="http://schemas.microsoft.com/office/drawing/2014/main" id="{845E3FE1-CE3E-978E-9A9D-0E0486521A31}"/>
              </a:ext>
            </a:extLst>
          </p:cNvPr>
          <p:cNvSpPr>
            <a:spLocks noGrp="1"/>
          </p:cNvSpPr>
          <p:nvPr>
            <p:ph type="sldNum" sz="quarter" idx="12"/>
          </p:nvPr>
        </p:nvSpPr>
        <p:spPr/>
        <p:txBody>
          <a:bodyPr/>
          <a:lstStyle>
            <a:lvl1pPr>
              <a:defRPr/>
            </a:lvl1pPr>
          </a:lstStyle>
          <a:p>
            <a:fld id="{B7AF6CFB-E9A4-044F-ABFD-5B29149FB908}" type="slidenum">
              <a:rPr lang="en-US" altLang="en-DE"/>
              <a:pPr/>
              <a:t>‹#›</a:t>
            </a:fld>
            <a:endParaRPr lang="en-US" altLang="en-DE"/>
          </a:p>
        </p:txBody>
      </p:sp>
    </p:spTree>
    <p:extLst>
      <p:ext uri="{BB962C8B-B14F-4D97-AF65-F5344CB8AC3E}">
        <p14:creationId xmlns:p14="http://schemas.microsoft.com/office/powerpoint/2010/main" val="3247033027"/>
      </p:ext>
    </p:extLst>
  </p:cSld>
  <p:clrMapOvr>
    <a:masterClrMapping/>
  </p:clrMapOvr>
  <p:transition spd="slow">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893296FC-F161-5701-63D2-086275BDA3A1}"/>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DE"/>
              <a:t>Click to edit Master title style</a:t>
            </a:r>
          </a:p>
        </p:txBody>
      </p:sp>
      <p:sp>
        <p:nvSpPr>
          <p:cNvPr id="8195" name="Rectangle 3">
            <a:extLst>
              <a:ext uri="{FF2B5EF4-FFF2-40B4-BE49-F238E27FC236}">
                <a16:creationId xmlns:a16="http://schemas.microsoft.com/office/drawing/2014/main" id="{F9021107-F8BE-9C79-2D7E-B4A6280F60AC}"/>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DE"/>
              <a:t>Click to edit Master text styles</a:t>
            </a:r>
          </a:p>
          <a:p>
            <a:pPr lvl="1"/>
            <a:r>
              <a:rPr lang="en-US" altLang="en-DE"/>
              <a:t>Second level</a:t>
            </a:r>
          </a:p>
          <a:p>
            <a:pPr lvl="2"/>
            <a:r>
              <a:rPr lang="en-US" altLang="en-DE"/>
              <a:t>Third level</a:t>
            </a:r>
          </a:p>
          <a:p>
            <a:pPr lvl="3"/>
            <a:r>
              <a:rPr lang="en-US" altLang="en-DE"/>
              <a:t>Fourth level</a:t>
            </a:r>
          </a:p>
          <a:p>
            <a:pPr lvl="4"/>
            <a:r>
              <a:rPr lang="en-US" altLang="en-DE"/>
              <a:t>Fifth level</a:t>
            </a:r>
          </a:p>
        </p:txBody>
      </p:sp>
      <p:sp>
        <p:nvSpPr>
          <p:cNvPr id="8196" name="Rectangle 4">
            <a:extLst>
              <a:ext uri="{FF2B5EF4-FFF2-40B4-BE49-F238E27FC236}">
                <a16:creationId xmlns:a16="http://schemas.microsoft.com/office/drawing/2014/main" id="{923B3B1D-A308-CF8F-5F26-AD1D2182BDF9}"/>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endParaRPr lang="en-US" altLang="en-DE"/>
          </a:p>
        </p:txBody>
      </p:sp>
      <p:sp>
        <p:nvSpPr>
          <p:cNvPr id="8197" name="Rectangle 5">
            <a:extLst>
              <a:ext uri="{FF2B5EF4-FFF2-40B4-BE49-F238E27FC236}">
                <a16:creationId xmlns:a16="http://schemas.microsoft.com/office/drawing/2014/main" id="{27E2C607-A18D-33F5-3387-EA3911803112}"/>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endParaRPr lang="en-US" altLang="en-DE"/>
          </a:p>
        </p:txBody>
      </p:sp>
      <p:sp>
        <p:nvSpPr>
          <p:cNvPr id="8198" name="Rectangle 6">
            <a:extLst>
              <a:ext uri="{FF2B5EF4-FFF2-40B4-BE49-F238E27FC236}">
                <a16:creationId xmlns:a16="http://schemas.microsoft.com/office/drawing/2014/main" id="{DE58C1D7-BD0F-3830-D4F4-F9D0891DFFF5}"/>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atin typeface="+mn-lt"/>
              </a:defRPr>
            </a:lvl1pPr>
          </a:lstStyle>
          <a:p>
            <a:fld id="{2D936AD1-C51A-0D47-9E63-D188C7F8BE7D}" type="slidenum">
              <a:rPr lang="en-US" altLang="en-DE"/>
              <a:pPr/>
              <a:t>‹#›</a:t>
            </a:fld>
            <a:endParaRPr lang="en-US" altLang="en-DE"/>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ransition spd="slow">
    <p:comb/>
  </p:transition>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media1.wav"/><Relationship Id="rId2" Type="http://schemas.microsoft.com/office/2007/relationships/media" Target="../media/media1.wav"/><Relationship Id="rId1" Type="http://schemas.openxmlformats.org/officeDocument/2006/relationships/themeOverride" Target="../theme/themeOverride1.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slideLayout" Target="../slideLayouts/slideLayout2.xml"/><Relationship Id="rId1" Type="http://schemas.openxmlformats.org/officeDocument/2006/relationships/themeOverride" Target="../theme/themeOverride10.xml"/><Relationship Id="rId4" Type="http://schemas.openxmlformats.org/officeDocument/2006/relationships/image" Target="../media/image15.jpeg"/></Relationships>
</file>

<file path=ppt/slides/_rels/slide1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themeOverride" Target="../theme/themeOverride3.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themeOverride" Target="../theme/themeOverride4.xml"/><Relationship Id="rId5" Type="http://schemas.openxmlformats.org/officeDocument/2006/relationships/image" Target="../media/image8.jpeg"/><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Layout" Target="../slideLayouts/slideLayout2.xml"/><Relationship Id="rId1" Type="http://schemas.openxmlformats.org/officeDocument/2006/relationships/themeOverride" Target="../theme/themeOverride6.xml"/><Relationship Id="rId4" Type="http://schemas.openxmlformats.org/officeDocument/2006/relationships/image" Target="../media/image11.jpeg"/></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064" name="Picture 16">
            <a:hlinkClick r:id="" action="ppaction://media"/>
            <a:extLst>
              <a:ext uri="{FF2B5EF4-FFF2-40B4-BE49-F238E27FC236}">
                <a16:creationId xmlns:a16="http://schemas.microsoft.com/office/drawing/2014/main" id="{7A032D4D-ABE1-71A0-E3E6-EE54DC82C7AA}"/>
              </a:ext>
            </a:extLst>
          </p:cNvPr>
          <p:cNvPicPr>
            <a:picLocks noRot="1" noChangeAspect="1" noChangeArrowheads="1"/>
          </p:cNvPicPr>
          <p:nvPr>
            <a:audioFile r:link="rId3"/>
            <p:extLst>
              <p:ext uri="{DAA4B4D4-6D71-4841-9C94-3DE7FCFB9230}">
                <p14:media xmlns:p14="http://schemas.microsoft.com/office/powerpoint/2010/main" r:embed="rId2"/>
              </p:ext>
            </p:extLst>
          </p:nvPr>
        </p:nvPicPr>
        <p:blipFill>
          <a:blip r:embed="rId5">
            <a:extLst>
              <a:ext uri="{28A0092B-C50C-407E-A947-70E740481C1C}">
                <a14:useLocalDpi xmlns:a14="http://schemas.microsoft.com/office/drawing/2010/main" val="0"/>
              </a:ext>
            </a:extLst>
          </a:blip>
          <a:srcRect/>
          <a:stretch>
            <a:fillRect/>
          </a:stretch>
        </p:blipFill>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2057" name="Picture 9">
            <a:extLst>
              <a:ext uri="{FF2B5EF4-FFF2-40B4-BE49-F238E27FC236}">
                <a16:creationId xmlns:a16="http://schemas.microsoft.com/office/drawing/2014/main" id="{CA27BF69-D96B-58B0-EFE8-8B257A75237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8600" y="228600"/>
            <a:ext cx="8686800" cy="6400800"/>
          </a:xfrm>
          <a:prstGeom prst="rect">
            <a:avLst/>
          </a:prstGeom>
          <a:noFill/>
          <a:ln w="76200" cmpd="tri">
            <a:solidFill>
              <a:srgbClr val="FF9900"/>
            </a:solidFill>
            <a:miter lim="800000"/>
            <a:headEnd/>
            <a:tailEnd/>
          </a:ln>
          <a:extLst>
            <a:ext uri="{909E8E84-426E-40DD-AFC4-6F175D3DCCD1}">
              <a14:hiddenFill xmlns:a14="http://schemas.microsoft.com/office/drawing/2010/main">
                <a:solidFill>
                  <a:srgbClr val="FFFFFF"/>
                </a:solidFill>
              </a14:hiddenFill>
            </a:ext>
          </a:extLst>
        </p:spPr>
      </p:pic>
      <p:sp>
        <p:nvSpPr>
          <p:cNvPr id="2050" name="Rectangle 2">
            <a:extLst>
              <a:ext uri="{FF2B5EF4-FFF2-40B4-BE49-F238E27FC236}">
                <a16:creationId xmlns:a16="http://schemas.microsoft.com/office/drawing/2014/main" id="{75392403-9E84-AD58-A066-43DD64A86945}"/>
              </a:ext>
            </a:extLst>
          </p:cNvPr>
          <p:cNvSpPr>
            <a:spLocks noGrp="1" noChangeArrowheads="1"/>
          </p:cNvSpPr>
          <p:nvPr>
            <p:ph type="ctrTitle"/>
          </p:nvPr>
        </p:nvSpPr>
        <p:spPr>
          <a:xfrm>
            <a:off x="838200" y="4114800"/>
            <a:ext cx="7772400" cy="1828800"/>
          </a:xfrm>
          <a:effectLst>
            <a:outerShdw dist="35921" dir="2700000" algn="ctr" rotWithShape="0">
              <a:schemeClr val="accent2"/>
            </a:outerShdw>
          </a:effectLst>
        </p:spPr>
        <p:txBody>
          <a:bodyPr anchor="ctr"/>
          <a:lstStyle/>
          <a:p>
            <a:r>
              <a:rPr lang="en-US" altLang="en-DE" sz="6600" b="1">
                <a:solidFill>
                  <a:schemeClr val="tx1"/>
                </a:solidFill>
              </a:rPr>
              <a:t>DAS WAHRE OSTERN</a:t>
            </a:r>
          </a:p>
        </p:txBody>
      </p:sp>
    </p:spTree>
  </p:cSld>
  <p:clrMapOvr>
    <a:overrideClrMapping bg1="dk2" tx1="lt1" bg2="dk1" tx2="lt2" accent1="accent1" accent2="accent2" accent3="accent3" accent4="accent4" accent5="accent5" accent6="accent6" hlink="hlink" folHlink="folHlink"/>
  </p:clrMapOvr>
  <p:transition spd="slow">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400"/>
                                  </p:stCondLst>
                                  <p:childTnLst>
                                    <p:set>
                                      <p:cBhvr>
                                        <p:cTn id="6" dur="1" fill="hold">
                                          <p:stCondLst>
                                            <p:cond delay="499"/>
                                          </p:stCondLst>
                                        </p:cTn>
                                        <p:tgtEl>
                                          <p:spTgt spid="205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mediacall" presetSubtype="0" fill="hold" nodeType="clickEffect">
                                  <p:stCondLst>
                                    <p:cond delay="0"/>
                                  </p:stCondLst>
                                  <p:childTnLst>
                                    <p:cmd type="call" cmd="playFrom(0.0)">
                                      <p:cBhvr>
                                        <p:cTn id="10" dur="1" fill="hold"/>
                                        <p:tgtEl>
                                          <p:spTgt spid="2064"/>
                                        </p:tgtEl>
                                      </p:cBhvr>
                                    </p:cmd>
                                  </p:childTnLst>
                                </p:cTn>
                              </p:par>
                              <p:par>
                                <p:cTn id="11" presetID="1" presetClass="entr" presetSubtype="0" fill="hold" nodeType="withEffect">
                                  <p:stCondLst>
                                    <p:cond delay="400"/>
                                  </p:stCondLst>
                                  <p:iterate type="lt">
                                    <p:tmAbs val="75"/>
                                  </p:iterate>
                                  <p:childTnLst>
                                    <p:set>
                                      <p:cBhvr>
                                        <p:cTn id="12" dur="1" fill="hold">
                                          <p:stCondLst>
                                            <p:cond delay="74"/>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numSld="11" showWhenStopped="0">
                <p:cTn id="13" repeatCount="indefinite" fill="hold" display="0">
                  <p:stCondLst>
                    <p:cond delay="indefinite"/>
                  </p:stCondLst>
                  <p:endCondLst>
                    <p:cond evt="onPrev" delay="0">
                      <p:tgtEl>
                        <p:sldTgt/>
                      </p:tgtEl>
                    </p:cond>
                    <p:cond evt="onStopAudio" delay="0">
                      <p:tgtEl>
                        <p:sldTgt/>
                      </p:tgtEl>
                    </p:cond>
                  </p:endCondLst>
                </p:cTn>
                <p:tgtEl>
                  <p:spTgt spid="2064"/>
                </p:tgtEl>
              </p:cMediaNode>
            </p:audio>
          </p:childTnLst>
        </p:cTn>
      </p:par>
    </p:tnLst>
    <p:bldLst>
      <p:bldP spid="2050"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Text Box 4">
            <a:extLst>
              <a:ext uri="{FF2B5EF4-FFF2-40B4-BE49-F238E27FC236}">
                <a16:creationId xmlns:a16="http://schemas.microsoft.com/office/drawing/2014/main" id="{34AC472B-634C-5FB7-EDDB-F688BB56B177}"/>
              </a:ext>
            </a:extLst>
          </p:cNvPr>
          <p:cNvSpPr txBox="1">
            <a:spLocks noChangeArrowheads="1"/>
          </p:cNvSpPr>
          <p:nvPr/>
        </p:nvSpPr>
        <p:spPr bwMode="auto">
          <a:xfrm>
            <a:off x="228600" y="152400"/>
            <a:ext cx="5410200" cy="253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altLang="en-DE" sz="2000"/>
              <a:t>Drei Tage später kamen Maria Magdalena und die andere Maria am Morgen zum Grab, als ein Engel erschien und den Stein wegrollte.  Als die römischen Wachen den Engel sahen, </a:t>
            </a:r>
            <a:r>
              <a:rPr lang="de-DE" altLang="en-DE" sz="2000" i="1"/>
              <a:t>  “erbebten die Wächter und wurden wie tot ."</a:t>
            </a:r>
            <a:r>
              <a:rPr lang="de-DE" altLang="en-DE" sz="2000"/>
              <a:t> Der Engel aber sprach zu den Frauen, </a:t>
            </a:r>
            <a:r>
              <a:rPr lang="de-DE" altLang="en-DE" sz="2000" i="1"/>
              <a:t>"Fürchtet ihr euch nicht! … Er ist nicht hier; denn er ist auferstanden, wie er gesagt hat </a:t>
            </a:r>
          </a:p>
        </p:txBody>
      </p:sp>
      <p:sp>
        <p:nvSpPr>
          <p:cNvPr id="20486" name="Text Box 6">
            <a:extLst>
              <a:ext uri="{FF2B5EF4-FFF2-40B4-BE49-F238E27FC236}">
                <a16:creationId xmlns:a16="http://schemas.microsoft.com/office/drawing/2014/main" id="{56DB92B2-494A-97A4-E0B4-60D31DD539B2}"/>
              </a:ext>
            </a:extLst>
          </p:cNvPr>
          <p:cNvSpPr txBox="1">
            <a:spLocks noChangeArrowheads="1"/>
          </p:cNvSpPr>
          <p:nvPr/>
        </p:nvSpPr>
        <p:spPr bwMode="auto">
          <a:xfrm>
            <a:off x="3429000" y="2819400"/>
            <a:ext cx="5715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de-DE" altLang="en-DE" sz="2000"/>
              <a:t>Und der Engel zeigte den Frauen wo der Körper JESU gelegen hatte.</a:t>
            </a:r>
            <a:r>
              <a:rPr lang="de-DE" altLang="en-DE" sz="2400"/>
              <a:t> </a:t>
            </a:r>
            <a:r>
              <a:rPr lang="de-DE" altLang="en-DE" sz="1200"/>
              <a:t>(Matthäus 28,1-8)</a:t>
            </a:r>
            <a:r>
              <a:rPr lang="de-DE" altLang="en-DE"/>
              <a:t> </a:t>
            </a:r>
          </a:p>
        </p:txBody>
      </p:sp>
      <p:sp>
        <p:nvSpPr>
          <p:cNvPr id="20487" name="Text Box 7">
            <a:extLst>
              <a:ext uri="{FF2B5EF4-FFF2-40B4-BE49-F238E27FC236}">
                <a16:creationId xmlns:a16="http://schemas.microsoft.com/office/drawing/2014/main" id="{ADDECF4F-079A-E92F-ECD8-B875FD66E08D}"/>
              </a:ext>
            </a:extLst>
          </p:cNvPr>
          <p:cNvSpPr txBox="1">
            <a:spLocks noChangeArrowheads="1"/>
          </p:cNvSpPr>
          <p:nvPr/>
        </p:nvSpPr>
        <p:spPr bwMode="auto">
          <a:xfrm>
            <a:off x="3657600" y="3581400"/>
            <a:ext cx="4724400" cy="1006475"/>
          </a:xfrm>
          <a:prstGeom prst="rect">
            <a:avLst/>
          </a:prstGeom>
          <a:noFill/>
          <a:ln>
            <a:noFill/>
          </a:ln>
          <a:effectLst>
            <a:outerShdw dist="35921" dir="2700000"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spcBef>
                <a:spcPct val="50000"/>
              </a:spcBef>
            </a:pPr>
            <a:r>
              <a:rPr lang="en-US" altLang="en-DE" sz="3000" b="1">
                <a:solidFill>
                  <a:srgbClr val="CC9900"/>
                </a:solidFill>
              </a:rPr>
              <a:t>JESUS ist von den Toten auferstanden!</a:t>
            </a:r>
          </a:p>
        </p:txBody>
      </p:sp>
      <p:sp>
        <p:nvSpPr>
          <p:cNvPr id="20488" name="Text Box 8">
            <a:extLst>
              <a:ext uri="{FF2B5EF4-FFF2-40B4-BE49-F238E27FC236}">
                <a16:creationId xmlns:a16="http://schemas.microsoft.com/office/drawing/2014/main" id="{F1D0F763-DDD1-2764-A6E7-4DE23A49D640}"/>
              </a:ext>
            </a:extLst>
          </p:cNvPr>
          <p:cNvSpPr txBox="1">
            <a:spLocks noChangeArrowheads="1"/>
          </p:cNvSpPr>
          <p:nvPr/>
        </p:nvSpPr>
        <p:spPr bwMode="auto">
          <a:xfrm>
            <a:off x="3276600" y="4648200"/>
            <a:ext cx="5638800" cy="1920875"/>
          </a:xfrm>
          <a:prstGeom prst="rect">
            <a:avLst/>
          </a:prstGeom>
          <a:noFill/>
          <a:ln>
            <a:noFill/>
          </a:ln>
          <a:effectLst>
            <a:outerShdw dist="35921" dir="2700000"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spcBef>
                <a:spcPct val="50000"/>
              </a:spcBef>
            </a:pPr>
            <a:r>
              <a:rPr lang="de-DE" altLang="en-DE" sz="2000" b="1"/>
              <a:t>Drei Tage nachdem Sein lebloser Körper begraben wurde, geschah etwas </a:t>
            </a:r>
            <a:r>
              <a:rPr lang="de-DE" altLang="en-DE" sz="2000" b="1" u="sng"/>
              <a:t>das</a:t>
            </a:r>
            <a:r>
              <a:rPr lang="de-DE" altLang="en-DE" sz="2000" b="1"/>
              <a:t> Seine Feinde schockierte und seinen Jüngern bewies, dass Er wirklich der Sohn Gottes war:  Er erstand von den Toten, als ewiger Sieger über Tod und Hölle!</a:t>
            </a:r>
          </a:p>
        </p:txBody>
      </p:sp>
      <p:pic>
        <p:nvPicPr>
          <p:cNvPr id="20489" name="Picture 9">
            <a:extLst>
              <a:ext uri="{FF2B5EF4-FFF2-40B4-BE49-F238E27FC236}">
                <a16:creationId xmlns:a16="http://schemas.microsoft.com/office/drawing/2014/main" id="{02798973-098E-2B56-83DA-436F6694B3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43437"/>
          <a:stretch>
            <a:fillRect/>
          </a:stretch>
        </p:blipFill>
        <p:spPr bwMode="auto">
          <a:xfrm>
            <a:off x="5867400" y="304800"/>
            <a:ext cx="2971800" cy="2322513"/>
          </a:xfrm>
          <a:prstGeom prst="rect">
            <a:avLst/>
          </a:prstGeom>
          <a:noFill/>
          <a:extLst>
            <a:ext uri="{909E8E84-426E-40DD-AFC4-6F175D3DCCD1}">
              <a14:hiddenFill xmlns:a14="http://schemas.microsoft.com/office/drawing/2010/main">
                <a:solidFill>
                  <a:srgbClr val="FFFFFF"/>
                </a:solidFill>
              </a14:hiddenFill>
            </a:ext>
          </a:extLst>
        </p:spPr>
      </p:pic>
      <p:pic>
        <p:nvPicPr>
          <p:cNvPr id="20490" name="Picture 10">
            <a:extLst>
              <a:ext uri="{FF2B5EF4-FFF2-40B4-BE49-F238E27FC236}">
                <a16:creationId xmlns:a16="http://schemas.microsoft.com/office/drawing/2014/main" id="{62144EBC-900F-1A55-A0BB-93E06A849B9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4800" t="4323" r="3999" b="4501"/>
          <a:stretch>
            <a:fillRect/>
          </a:stretch>
        </p:blipFill>
        <p:spPr bwMode="auto">
          <a:xfrm>
            <a:off x="290513" y="2971800"/>
            <a:ext cx="2833687" cy="3657600"/>
          </a:xfrm>
          <a:prstGeom prst="rect">
            <a:avLst/>
          </a:prstGeom>
          <a:noFill/>
          <a:extLst>
            <a:ext uri="{909E8E84-426E-40DD-AFC4-6F175D3DCCD1}">
              <a14:hiddenFill xmlns:a14="http://schemas.microsoft.com/office/drawing/2010/main">
                <a:solidFill>
                  <a:srgbClr val="FFFFFF"/>
                </a:solidFill>
              </a14:hiddenFill>
            </a:ext>
          </a:extLst>
        </p:spPr>
      </p:pic>
    </p:spTree>
  </p:cSld>
  <p:clrMapOvr>
    <a:overrideClrMapping bg1="dk2" tx1="lt1" bg2="dk1" tx2="lt2" accent1="accent1" accent2="accent2" accent3="accent3" accent4="accent4" accent5="accent5" accent6="accent6" hlink="hlink" folHlink="folHlink"/>
  </p:clrMapOvr>
  <p:transition spd="slow">
    <p:comb/>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52" name="Picture 24">
            <a:extLst>
              <a:ext uri="{FF2B5EF4-FFF2-40B4-BE49-F238E27FC236}">
                <a16:creationId xmlns:a16="http://schemas.microsoft.com/office/drawing/2014/main" id="{5FC03673-F909-9682-DE83-9A52E7181A6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288"/>
            <a:ext cx="9144000" cy="6886576"/>
          </a:xfrm>
          <a:prstGeom prst="rect">
            <a:avLst/>
          </a:prstGeom>
          <a:noFill/>
          <a:extLst>
            <a:ext uri="{909E8E84-426E-40DD-AFC4-6F175D3DCCD1}">
              <a14:hiddenFill xmlns:a14="http://schemas.microsoft.com/office/drawing/2010/main">
                <a:solidFill>
                  <a:srgbClr val="FFFFFF"/>
                </a:solidFill>
              </a14:hiddenFill>
            </a:ext>
          </a:extLst>
        </p:spPr>
      </p:pic>
      <p:sp>
        <p:nvSpPr>
          <p:cNvPr id="22536" name="Text Box 8">
            <a:extLst>
              <a:ext uri="{FF2B5EF4-FFF2-40B4-BE49-F238E27FC236}">
                <a16:creationId xmlns:a16="http://schemas.microsoft.com/office/drawing/2014/main" id="{BB36F5BF-6EA7-DB72-AC6F-D6DE359CFC43}"/>
              </a:ext>
            </a:extLst>
          </p:cNvPr>
          <p:cNvSpPr txBox="1">
            <a:spLocks noChangeArrowheads="1"/>
          </p:cNvSpPr>
          <p:nvPr/>
        </p:nvSpPr>
        <p:spPr bwMode="auto">
          <a:xfrm>
            <a:off x="4191000" y="1109663"/>
            <a:ext cx="4572000"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DE"/>
              <a:t>Möchtest du herausfinden und ganz sicher sein, dass dieser Mann der Liebe, JESUS Christus, wirklich der Sohn Gottes ist, der Weg zur Errettung und zum ewigen Leben?  Dann glaube, dass Er für deine Sünden gestorben ist. </a:t>
            </a:r>
            <a:endParaRPr lang="en-US" altLang="en-DE" i="1"/>
          </a:p>
        </p:txBody>
      </p:sp>
      <p:sp>
        <p:nvSpPr>
          <p:cNvPr id="22537" name="Text Box 9">
            <a:extLst>
              <a:ext uri="{FF2B5EF4-FFF2-40B4-BE49-F238E27FC236}">
                <a16:creationId xmlns:a16="http://schemas.microsoft.com/office/drawing/2014/main" id="{1A52FC67-890C-F4EF-1FA2-5701538A01E7}"/>
              </a:ext>
            </a:extLst>
          </p:cNvPr>
          <p:cNvSpPr txBox="1">
            <a:spLocks noChangeArrowheads="1"/>
          </p:cNvSpPr>
          <p:nvPr/>
        </p:nvSpPr>
        <p:spPr bwMode="auto">
          <a:xfrm>
            <a:off x="2971800" y="273050"/>
            <a:ext cx="6096000" cy="641350"/>
          </a:xfrm>
          <a:prstGeom prst="rect">
            <a:avLst/>
          </a:prstGeom>
          <a:noFill/>
          <a:ln>
            <a:noFill/>
          </a:ln>
          <a:effectLst>
            <a:outerShdw dist="35921" dir="2700000" algn="ctr" rotWithShape="0">
              <a:schemeClr val="bg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spcBef>
                <a:spcPct val="50000"/>
              </a:spcBef>
            </a:pPr>
            <a:r>
              <a:rPr lang="en-US" altLang="en-DE" sz="3600" b="1">
                <a:solidFill>
                  <a:srgbClr val="CC9900"/>
                </a:solidFill>
              </a:rPr>
              <a:t>BEGEGNE DIESEM MANN!</a:t>
            </a:r>
          </a:p>
        </p:txBody>
      </p:sp>
      <p:sp>
        <p:nvSpPr>
          <p:cNvPr id="22538" name="Text Box 10">
            <a:extLst>
              <a:ext uri="{FF2B5EF4-FFF2-40B4-BE49-F238E27FC236}">
                <a16:creationId xmlns:a16="http://schemas.microsoft.com/office/drawing/2014/main" id="{316893C5-12C6-9DD6-1C7E-0971994FCDE8}"/>
              </a:ext>
            </a:extLst>
          </p:cNvPr>
          <p:cNvSpPr txBox="1">
            <a:spLocks noChangeArrowheads="1"/>
          </p:cNvSpPr>
          <p:nvPr/>
        </p:nvSpPr>
        <p:spPr bwMode="auto">
          <a:xfrm>
            <a:off x="228600" y="2971800"/>
            <a:ext cx="8610600" cy="3106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bg1"/>
                  </a:outerShdw>
                </a:effectLst>
              </a14:hiddenEffects>
            </a:ext>
          </a:extLst>
        </p:spPr>
        <p:txBody>
          <a:bodyPr>
            <a:spAutoFit/>
          </a:bodyPr>
          <a:lstStyle/>
          <a:p>
            <a:pPr algn="ctr"/>
            <a:r>
              <a:rPr lang="en-US" altLang="en-DE" b="1">
                <a:solidFill>
                  <a:schemeClr val="bg1"/>
                </a:solidFill>
              </a:rPr>
              <a:t>Du kannst Ihm begegnen und Seine Errettung erhalten indem Du diese einfachen Schritte gemäß der Bibel befolgst:</a:t>
            </a:r>
          </a:p>
          <a:p>
            <a:pPr algn="ctr"/>
            <a:endParaRPr lang="en-US" altLang="en-DE" b="1">
              <a:solidFill>
                <a:schemeClr val="bg1"/>
              </a:solidFill>
            </a:endParaRPr>
          </a:p>
          <a:p>
            <a:pPr algn="ctr"/>
            <a:r>
              <a:rPr lang="en-US" altLang="en-DE" sz="2400">
                <a:solidFill>
                  <a:srgbClr val="0000FF"/>
                </a:solidFill>
                <a:effectLst>
                  <a:outerShdw blurRad="38100" dist="38100" dir="2700000" algn="tl">
                    <a:srgbClr val="FFFFFF"/>
                  </a:outerShdw>
                </a:effectLst>
              </a:rPr>
              <a:t>Petrus sprach zu ihnen: Tut Buße und lasse sich ein jeglicher taufen auf den Namen Jesu Christi zur Vergebung der Sünden, so werdet ihr empfangen die Gabe des heiligen Geistes.   Denn euer und eurer Kinder ist diese Verheißung und aller, die ferne sind, welche Gott, unser HERR, herzurufen wird.  </a:t>
            </a:r>
            <a:r>
              <a:rPr lang="en-US" altLang="en-DE" sz="1400">
                <a:solidFill>
                  <a:srgbClr val="0000FF"/>
                </a:solidFill>
                <a:effectLst>
                  <a:outerShdw blurRad="38100" dist="38100" dir="2700000" algn="tl">
                    <a:srgbClr val="FFFFFF"/>
                  </a:outerShdw>
                </a:effectLst>
              </a:rPr>
              <a:t>Apostelgeschichte 2,38-39</a:t>
            </a:r>
          </a:p>
        </p:txBody>
      </p:sp>
      <p:sp>
        <p:nvSpPr>
          <p:cNvPr id="22540" name="Text Box 12">
            <a:extLst>
              <a:ext uri="{FF2B5EF4-FFF2-40B4-BE49-F238E27FC236}">
                <a16:creationId xmlns:a16="http://schemas.microsoft.com/office/drawing/2014/main" id="{554EA583-D5E8-276F-4720-D0B4C242AE60}"/>
              </a:ext>
            </a:extLst>
          </p:cNvPr>
          <p:cNvSpPr txBox="1">
            <a:spLocks noChangeArrowheads="1"/>
          </p:cNvSpPr>
          <p:nvPr/>
        </p:nvSpPr>
        <p:spPr bwMode="auto">
          <a:xfrm>
            <a:off x="1752600" y="6248400"/>
            <a:ext cx="5562600" cy="336550"/>
          </a:xfrm>
          <a:prstGeom prst="rect">
            <a:avLst/>
          </a:prstGeom>
          <a:noFill/>
          <a:ln>
            <a:noFill/>
          </a:ln>
          <a:effectLst>
            <a:outerShdw dist="17961" dir="2700000" algn="ctr" rotWithShape="0">
              <a:schemeClr val="bg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eaLnBrk="1" hangingPunct="1">
              <a:spcBef>
                <a:spcPct val="50000"/>
              </a:spcBef>
            </a:pPr>
            <a:r>
              <a:rPr lang="es-CO" altLang="en-DE" sz="1600" b="1">
                <a:solidFill>
                  <a:schemeClr val="accent1"/>
                </a:solidFill>
                <a:latin typeface="Arial" panose="020B0604020202020204" pitchFamily="34" charset="0"/>
              </a:rPr>
              <a:t>BITTE ANDEREN WEITERLEITEN!</a:t>
            </a:r>
          </a:p>
        </p:txBody>
      </p:sp>
      <p:sp>
        <p:nvSpPr>
          <p:cNvPr id="22541" name="Text Box 13">
            <a:extLst>
              <a:ext uri="{FF2B5EF4-FFF2-40B4-BE49-F238E27FC236}">
                <a16:creationId xmlns:a16="http://schemas.microsoft.com/office/drawing/2014/main" id="{6A090A9F-D2DA-DE3E-FDE0-DB865FB7AA82}"/>
              </a:ext>
            </a:extLst>
          </p:cNvPr>
          <p:cNvSpPr txBox="1">
            <a:spLocks noChangeArrowheads="1"/>
          </p:cNvSpPr>
          <p:nvPr/>
        </p:nvSpPr>
        <p:spPr bwMode="auto">
          <a:xfrm>
            <a:off x="5029200" y="6445250"/>
            <a:ext cx="25146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endParaRPr lang="es-CO" altLang="en-DE" sz="1600">
              <a:latin typeface="Arial" panose="020B0604020202020204" pitchFamily="34" charset="0"/>
            </a:endParaRPr>
          </a:p>
          <a:p>
            <a:pPr algn="ctr" eaLnBrk="1" hangingPunct="1">
              <a:spcBef>
                <a:spcPct val="50000"/>
              </a:spcBef>
            </a:pPr>
            <a:endParaRPr lang="es-CO" altLang="en-DE" sz="1600">
              <a:latin typeface="Arial" panose="020B0604020202020204" pitchFamily="34" charset="0"/>
            </a:endParaRPr>
          </a:p>
        </p:txBody>
      </p:sp>
    </p:spTree>
  </p:cSld>
  <p:clrMapOvr>
    <a:overrideClrMapping bg1="dk2" tx1="lt1" bg2="dk1" tx2="lt2" accent1="accent1" accent2="accent2" accent3="accent3" accent4="accent4" accent5="accent5" accent6="accent6" hlink="hlink" folHlink="folHlink"/>
  </p:clrMapOvr>
  <p:transition spd="slow">
    <p:comb/>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Text Box 4">
            <a:extLst>
              <a:ext uri="{FF2B5EF4-FFF2-40B4-BE49-F238E27FC236}">
                <a16:creationId xmlns:a16="http://schemas.microsoft.com/office/drawing/2014/main" id="{6B21799C-C3E0-5D8A-9DA3-CDA5233E3CF4}"/>
              </a:ext>
            </a:extLst>
          </p:cNvPr>
          <p:cNvSpPr txBox="1">
            <a:spLocks noChangeArrowheads="1"/>
          </p:cNvSpPr>
          <p:nvPr/>
        </p:nvSpPr>
        <p:spPr bwMode="auto">
          <a:xfrm>
            <a:off x="4419600" y="369888"/>
            <a:ext cx="4419600" cy="5116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de-DE" altLang="en-DE" sz="2200"/>
              <a:t>Zu Ostern wird die Auferstehung JESU gefeiert. Sein grausamer Tod durch Kreuzigung fand zur selben Zeit statt wie das heilige Passahfest der Juden.  Was sie über 1000 Jahre durch das Schlachten des Opferlammes und das Passahmahl symbolisiert hatten, geschah nun dem Lamm Gottes. Gerade an diesem Tag und zu dieser Stunde als die Leute im ganzen Land das Passahlamm auswählten und schlachteten, wurde JESUS gekreuzigt.</a:t>
            </a:r>
          </a:p>
        </p:txBody>
      </p:sp>
      <p:sp>
        <p:nvSpPr>
          <p:cNvPr id="7176" name="Text Box 8">
            <a:extLst>
              <a:ext uri="{FF2B5EF4-FFF2-40B4-BE49-F238E27FC236}">
                <a16:creationId xmlns:a16="http://schemas.microsoft.com/office/drawing/2014/main" id="{7A733C92-8293-7E9F-AFC0-5DD55EC4853F}"/>
              </a:ext>
            </a:extLst>
          </p:cNvPr>
          <p:cNvSpPr txBox="1">
            <a:spLocks noChangeArrowheads="1"/>
          </p:cNvSpPr>
          <p:nvPr/>
        </p:nvSpPr>
        <p:spPr bwMode="auto">
          <a:xfrm>
            <a:off x="685800" y="5670550"/>
            <a:ext cx="78486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txBody>
          <a:bodyPr>
            <a:spAutoFit/>
          </a:bodyPr>
          <a:lstStyle/>
          <a:p>
            <a:pPr algn="ctr">
              <a:spcBef>
                <a:spcPct val="50000"/>
              </a:spcBef>
            </a:pPr>
            <a:r>
              <a:rPr lang="en-US" altLang="en-DE" sz="2400" b="1">
                <a:solidFill>
                  <a:srgbClr val="FF9900"/>
                </a:solidFill>
              </a:rPr>
              <a:t>Die Art wie JESUS starb erfüllte viele weitere Vorhersagen aus dem Alten Testament -  erstaunlicherweise bis ins Detail.</a:t>
            </a:r>
          </a:p>
        </p:txBody>
      </p:sp>
      <p:pic>
        <p:nvPicPr>
          <p:cNvPr id="7179" name="Picture 11">
            <a:extLst>
              <a:ext uri="{FF2B5EF4-FFF2-40B4-BE49-F238E27FC236}">
                <a16:creationId xmlns:a16="http://schemas.microsoft.com/office/drawing/2014/main" id="{0AFFE647-45BB-A58C-2053-138CE472E1A2}"/>
              </a:ext>
            </a:extLst>
          </p:cNvPr>
          <p:cNvPicPr>
            <a:picLocks noChangeAspect="1" noChangeArrowheads="1"/>
          </p:cNvPicPr>
          <p:nvPr/>
        </p:nvPicPr>
        <p:blipFill>
          <a:blip r:embed="rId3">
            <a:lum bright="-24000"/>
            <a:extLst>
              <a:ext uri="{28A0092B-C50C-407E-A947-70E740481C1C}">
                <a14:useLocalDpi xmlns:a14="http://schemas.microsoft.com/office/drawing/2010/main" val="0"/>
              </a:ext>
            </a:extLst>
          </a:blip>
          <a:srcRect l="4968" t="2203" r="621" b="3030"/>
          <a:stretch>
            <a:fillRect/>
          </a:stretch>
        </p:blipFill>
        <p:spPr bwMode="auto">
          <a:xfrm>
            <a:off x="0" y="0"/>
            <a:ext cx="4175125" cy="5562600"/>
          </a:xfrm>
          <a:prstGeom prst="rect">
            <a:avLst/>
          </a:prstGeom>
          <a:noFill/>
          <a:extLst>
            <a:ext uri="{909E8E84-426E-40DD-AFC4-6F175D3DCCD1}">
              <a14:hiddenFill xmlns:a14="http://schemas.microsoft.com/office/drawing/2010/main">
                <a:solidFill>
                  <a:srgbClr val="FFFFFF"/>
                </a:solidFill>
              </a14:hiddenFill>
            </a:ext>
          </a:extLst>
        </p:spPr>
      </p:pic>
    </p:spTree>
  </p:cSld>
  <p:clrMapOvr>
    <a:overrideClrMapping bg1="dk2" tx1="lt1" bg2="dk1" tx2="lt2" accent1="accent1" accent2="accent2" accent3="accent3" accent4="accent4" accent5="accent5" accent6="accent6" hlink="hlink" folHlink="folHlink"/>
  </p:clrMapOvr>
  <p:transition spd="slow">
    <p:comb/>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8" name="Rectangle 8">
            <a:extLst>
              <a:ext uri="{FF2B5EF4-FFF2-40B4-BE49-F238E27FC236}">
                <a16:creationId xmlns:a16="http://schemas.microsoft.com/office/drawing/2014/main" id="{207806A6-93F1-44EC-A8C1-75F280D4B52D}"/>
              </a:ext>
            </a:extLst>
          </p:cNvPr>
          <p:cNvSpPr>
            <a:spLocks noChangeArrowheads="1"/>
          </p:cNvSpPr>
          <p:nvPr/>
        </p:nvSpPr>
        <p:spPr bwMode="auto">
          <a:xfrm>
            <a:off x="0" y="0"/>
            <a:ext cx="9144000" cy="6858000"/>
          </a:xfrm>
          <a:prstGeom prst="rect">
            <a:avLst/>
          </a:prstGeom>
          <a:blipFill dpi="0" rotWithShape="1">
            <a:blip r:embed="rId3"/>
            <a:srcRect/>
            <a:tile tx="0" ty="0" sx="100000" sy="100000" flip="none" algn="tl"/>
          </a:blip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DE"/>
          </a:p>
        </p:txBody>
      </p:sp>
      <p:sp>
        <p:nvSpPr>
          <p:cNvPr id="10249" name="AutoShape 9">
            <a:extLst>
              <a:ext uri="{FF2B5EF4-FFF2-40B4-BE49-F238E27FC236}">
                <a16:creationId xmlns:a16="http://schemas.microsoft.com/office/drawing/2014/main" id="{610DD0F5-CBCF-83FF-1478-74DD4BC37B9B}"/>
              </a:ext>
            </a:extLst>
          </p:cNvPr>
          <p:cNvSpPr>
            <a:spLocks noChangeArrowheads="1"/>
          </p:cNvSpPr>
          <p:nvPr/>
        </p:nvSpPr>
        <p:spPr bwMode="auto">
          <a:xfrm>
            <a:off x="228600" y="228600"/>
            <a:ext cx="4419600" cy="6324600"/>
          </a:xfrm>
          <a:prstGeom prst="plaque">
            <a:avLst>
              <a:gd name="adj" fmla="val 16667"/>
            </a:avLst>
          </a:prstGeom>
          <a:gradFill rotWithShape="1">
            <a:gsLst>
              <a:gs pos="0">
                <a:schemeClr val="tx2"/>
              </a:gs>
              <a:gs pos="100000">
                <a:schemeClr val="bg1"/>
              </a:gs>
            </a:gsLst>
            <a:lin ang="5400000" scaled="1"/>
          </a:gradFill>
          <a:ln w="38100" cmpd="dbl">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DE"/>
          </a:p>
        </p:txBody>
      </p:sp>
      <p:sp>
        <p:nvSpPr>
          <p:cNvPr id="10244" name="Text Box 4">
            <a:extLst>
              <a:ext uri="{FF2B5EF4-FFF2-40B4-BE49-F238E27FC236}">
                <a16:creationId xmlns:a16="http://schemas.microsoft.com/office/drawing/2014/main" id="{0FDDD1DD-AF42-D969-ABDD-9F82846E3D1C}"/>
              </a:ext>
            </a:extLst>
          </p:cNvPr>
          <p:cNvSpPr txBox="1">
            <a:spLocks noChangeArrowheads="1"/>
          </p:cNvSpPr>
          <p:nvPr/>
        </p:nvSpPr>
        <p:spPr bwMode="auto">
          <a:xfrm>
            <a:off x="304800" y="228600"/>
            <a:ext cx="4267200" cy="280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a:spAutoFit/>
          </a:bodyPr>
          <a:lstStyle/>
          <a:p>
            <a:pPr algn="ctr">
              <a:spcBef>
                <a:spcPct val="50000"/>
              </a:spcBef>
            </a:pPr>
            <a:r>
              <a:rPr lang="de-DE" altLang="en-DE" sz="2400" b="1">
                <a:solidFill>
                  <a:srgbClr val="666699"/>
                </a:solidFill>
                <a:effectLst>
                  <a:outerShdw blurRad="38100" dist="38100" dir="2700000" algn="tl">
                    <a:srgbClr val="000000"/>
                  </a:outerShdw>
                </a:effectLst>
              </a:rPr>
              <a:t>Prophezeiung:</a:t>
            </a:r>
          </a:p>
          <a:p>
            <a:pPr algn="ctr">
              <a:spcBef>
                <a:spcPct val="50000"/>
              </a:spcBef>
            </a:pPr>
            <a:r>
              <a:rPr lang="de-DE" altLang="en-DE" sz="1900" b="1">
                <a:solidFill>
                  <a:srgbClr val="000000"/>
                </a:solidFill>
              </a:rPr>
              <a:t>“Da er gestraft und gemartert ward, tat er seinen Mund nicht auf wie ein Lamm, das zur Schlachtbank geführt wird, und wie ein Schaf, das verstummt vor seinem Scherer und seinen Mund nicht auftut.”</a:t>
            </a:r>
            <a:r>
              <a:rPr lang="de-DE" altLang="en-DE" sz="1900">
                <a:solidFill>
                  <a:srgbClr val="000000"/>
                </a:solidFill>
              </a:rPr>
              <a:t>                                                                                                                                               </a:t>
            </a:r>
            <a:br>
              <a:rPr lang="de-DE" altLang="en-DE" sz="1900">
                <a:solidFill>
                  <a:srgbClr val="000000"/>
                </a:solidFill>
              </a:rPr>
            </a:br>
            <a:r>
              <a:rPr lang="de-DE" altLang="en-DE" sz="1200">
                <a:solidFill>
                  <a:srgbClr val="000000"/>
                </a:solidFill>
              </a:rPr>
              <a:t>Jesaja 53,7 </a:t>
            </a:r>
          </a:p>
        </p:txBody>
      </p:sp>
      <p:pic>
        <p:nvPicPr>
          <p:cNvPr id="10245" name="Picture 5">
            <a:extLst>
              <a:ext uri="{FF2B5EF4-FFF2-40B4-BE49-F238E27FC236}">
                <a16:creationId xmlns:a16="http://schemas.microsoft.com/office/drawing/2014/main" id="{AB52DD1E-F53D-6E04-BDD2-14358C651FF4}"/>
              </a:ext>
            </a:extLst>
          </p:cNvPr>
          <p:cNvPicPr>
            <a:picLocks noChangeAspect="1" noChangeArrowheads="1"/>
          </p:cNvPicPr>
          <p:nvPr/>
        </p:nvPicPr>
        <p:blipFill>
          <a:blip r:embed="rId4">
            <a:lum bright="-6000"/>
            <a:extLst>
              <a:ext uri="{28A0092B-C50C-407E-A947-70E740481C1C}">
                <a14:useLocalDpi xmlns:a14="http://schemas.microsoft.com/office/drawing/2010/main" val="0"/>
              </a:ext>
            </a:extLst>
          </a:blip>
          <a:srcRect/>
          <a:stretch>
            <a:fillRect/>
          </a:stretch>
        </p:blipFill>
        <p:spPr bwMode="auto">
          <a:xfrm>
            <a:off x="4876800" y="304800"/>
            <a:ext cx="4013200" cy="6248400"/>
          </a:xfrm>
          <a:prstGeom prst="rect">
            <a:avLst/>
          </a:prstGeom>
          <a:noFill/>
          <a:ln w="9525">
            <a:solidFill>
              <a:srgbClr val="000000"/>
            </a:solidFill>
            <a:miter lim="800000"/>
            <a:headEnd/>
            <a:tailEnd/>
          </a:ln>
          <a:effectLst>
            <a:outerShdw dist="107763" dir="2700000" algn="ctr" rotWithShape="0">
              <a:srgbClr val="808080">
                <a:alpha val="50000"/>
              </a:srgbClr>
            </a:outerShdw>
          </a:effectLst>
          <a:extLst>
            <a:ext uri="{909E8E84-426E-40DD-AFC4-6F175D3DCCD1}">
              <a14:hiddenFill xmlns:a14="http://schemas.microsoft.com/office/drawing/2010/main">
                <a:solidFill>
                  <a:srgbClr val="FFFFFF"/>
                </a:solidFill>
              </a14:hiddenFill>
            </a:ext>
          </a:extLst>
        </p:spPr>
      </p:pic>
      <p:sp>
        <p:nvSpPr>
          <p:cNvPr id="10246" name="Text Box 6">
            <a:extLst>
              <a:ext uri="{FF2B5EF4-FFF2-40B4-BE49-F238E27FC236}">
                <a16:creationId xmlns:a16="http://schemas.microsoft.com/office/drawing/2014/main" id="{425C367C-FC99-A14D-8813-C99FDDF02A9B}"/>
              </a:ext>
            </a:extLst>
          </p:cNvPr>
          <p:cNvSpPr txBox="1">
            <a:spLocks noChangeArrowheads="1"/>
          </p:cNvSpPr>
          <p:nvPr/>
        </p:nvSpPr>
        <p:spPr bwMode="auto">
          <a:xfrm>
            <a:off x="381000" y="3352800"/>
            <a:ext cx="4114800" cy="3065463"/>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spcBef>
                <a:spcPct val="50000"/>
              </a:spcBef>
            </a:pPr>
            <a:r>
              <a:rPr lang="en-US" altLang="en-DE" sz="2400" b="1">
                <a:solidFill>
                  <a:srgbClr val="666699"/>
                </a:solidFill>
                <a:effectLst>
                  <a:outerShdw blurRad="38100" dist="38100" dir="2700000" algn="tl">
                    <a:srgbClr val="000000"/>
                  </a:outerShdw>
                </a:effectLst>
              </a:rPr>
              <a:t>Erfüllung:</a:t>
            </a:r>
          </a:p>
          <a:p>
            <a:pPr algn="ctr">
              <a:spcBef>
                <a:spcPct val="50000"/>
              </a:spcBef>
            </a:pPr>
            <a:r>
              <a:rPr lang="en-US" altLang="en-DE" sz="1900" i="1"/>
              <a:t>“</a:t>
            </a:r>
            <a:r>
              <a:rPr lang="en-US" altLang="en-DE" sz="1900"/>
              <a:t>Und als er von den Hohenpriestern und Ältesten verklagt wurde, antwortete er nichts.  Da sprach Pilatus zu ihm: Hörst du nicht, wie vieles sie wider dich zeugen?  Und er antwortete ihm auch nicht auf ein einziges Wort, ...”</a:t>
            </a:r>
            <a:r>
              <a:rPr lang="en-US" altLang="en-DE" sz="2400"/>
              <a:t>            </a:t>
            </a:r>
            <a:br>
              <a:rPr lang="en-US" altLang="en-DE" sz="2400"/>
            </a:br>
            <a:r>
              <a:rPr lang="en-US" altLang="en-DE" sz="2400"/>
              <a:t>  </a:t>
            </a:r>
            <a:r>
              <a:rPr lang="en-US" altLang="en-DE" sz="1200"/>
              <a:t>Matthäus 27,12-14</a:t>
            </a:r>
          </a:p>
        </p:txBody>
      </p:sp>
    </p:spTree>
  </p:cSld>
  <p:clrMapOvr>
    <a:overrideClrMapping bg1="dk2" tx1="lt1" bg2="dk1" tx2="lt2" accent1="accent1" accent2="accent2" accent3="accent3" accent4="accent4" accent5="accent5" accent6="accent6" hlink="hlink" folHlink="folHlink"/>
  </p:clrMapOvr>
  <p:transition spd="slow">
    <p:comb/>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2" name="AutoShape 8">
            <a:extLst>
              <a:ext uri="{FF2B5EF4-FFF2-40B4-BE49-F238E27FC236}">
                <a16:creationId xmlns:a16="http://schemas.microsoft.com/office/drawing/2014/main" id="{5EED77CC-3461-26BB-925E-CB27F06B9BD6}"/>
              </a:ext>
            </a:extLst>
          </p:cNvPr>
          <p:cNvSpPr>
            <a:spLocks noChangeArrowheads="1"/>
          </p:cNvSpPr>
          <p:nvPr/>
        </p:nvSpPr>
        <p:spPr bwMode="auto">
          <a:xfrm>
            <a:off x="152400" y="152400"/>
            <a:ext cx="4191000" cy="6553200"/>
          </a:xfrm>
          <a:prstGeom prst="plaque">
            <a:avLst>
              <a:gd name="adj" fmla="val 16667"/>
            </a:avLst>
          </a:prstGeom>
          <a:gradFill rotWithShape="1">
            <a:gsLst>
              <a:gs pos="0">
                <a:srgbClr val="7E8270"/>
              </a:gs>
              <a:gs pos="50000">
                <a:schemeClr val="tx2"/>
              </a:gs>
              <a:gs pos="100000">
                <a:srgbClr val="7E8270"/>
              </a:gs>
            </a:gsLst>
            <a:lin ang="0" scaled="1"/>
          </a:gradFill>
          <a:ln w="38100" cmpd="dbl">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DE"/>
          </a:p>
        </p:txBody>
      </p:sp>
      <p:sp>
        <p:nvSpPr>
          <p:cNvPr id="11268" name="Text Box 4">
            <a:extLst>
              <a:ext uri="{FF2B5EF4-FFF2-40B4-BE49-F238E27FC236}">
                <a16:creationId xmlns:a16="http://schemas.microsoft.com/office/drawing/2014/main" id="{48617239-A21F-0B73-F444-B060E885DF63}"/>
              </a:ext>
            </a:extLst>
          </p:cNvPr>
          <p:cNvSpPr txBox="1">
            <a:spLocks noChangeArrowheads="1"/>
          </p:cNvSpPr>
          <p:nvPr/>
        </p:nvSpPr>
        <p:spPr bwMode="auto">
          <a:xfrm>
            <a:off x="228600" y="304800"/>
            <a:ext cx="3886200" cy="5851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a:spAutoFit/>
          </a:bodyPr>
          <a:lstStyle/>
          <a:p>
            <a:pPr algn="ctr"/>
            <a:r>
              <a:rPr lang="en-US" altLang="en-DE" sz="2200">
                <a:solidFill>
                  <a:srgbClr val="000000"/>
                </a:solidFill>
              </a:rPr>
              <a:t> </a:t>
            </a:r>
            <a:r>
              <a:rPr lang="de-DE" altLang="en-DE" sz="2000">
                <a:solidFill>
                  <a:srgbClr val="000000"/>
                </a:solidFill>
              </a:rPr>
              <a:t>1000 Jahre bevor die Kreuzigung zur Haupthinrichtungsart im römischen Reich wurde, schrieb König David über den Messias: </a:t>
            </a:r>
            <a:r>
              <a:rPr lang="de-DE" altLang="en-DE" sz="2000" i="1">
                <a:solidFill>
                  <a:srgbClr val="000000"/>
                </a:solidFill>
              </a:rPr>
              <a:t>"und alle meine Glieder sind ausgerenkt ... Sie haben meine Hände und meine Füße durchbohrt"</a:t>
            </a:r>
            <a:r>
              <a:rPr lang="de-DE" altLang="en-DE" sz="2200">
                <a:solidFill>
                  <a:srgbClr val="000000"/>
                </a:solidFill>
              </a:rPr>
              <a:t>                    </a:t>
            </a:r>
            <a:br>
              <a:rPr lang="de-DE" altLang="en-DE" sz="2200">
                <a:solidFill>
                  <a:srgbClr val="000000"/>
                </a:solidFill>
              </a:rPr>
            </a:br>
            <a:r>
              <a:rPr lang="de-DE" altLang="en-DE" sz="1200">
                <a:solidFill>
                  <a:srgbClr val="000000"/>
                </a:solidFill>
              </a:rPr>
              <a:t>Psalm 22:14,16.</a:t>
            </a:r>
          </a:p>
          <a:p>
            <a:pPr algn="ctr"/>
            <a:r>
              <a:rPr lang="de-DE" altLang="en-DE" sz="2200">
                <a:solidFill>
                  <a:srgbClr val="000000"/>
                </a:solidFill>
              </a:rPr>
              <a:t> </a:t>
            </a:r>
          </a:p>
          <a:p>
            <a:pPr algn="ctr"/>
            <a:r>
              <a:rPr lang="de-DE" altLang="en-DE" sz="2000">
                <a:solidFill>
                  <a:srgbClr val="000000"/>
                </a:solidFill>
              </a:rPr>
              <a:t>Beim Tod durch Kreuzigung werden die Arme des Delinquenten durch sein Eigengewicht ausgerenkt.  Die meisten Verurteilten wurden an das Kreuz gebunden, JESUS wurde jedoch ans Kreuz genagelt.</a:t>
            </a:r>
          </a:p>
        </p:txBody>
      </p:sp>
      <p:pic>
        <p:nvPicPr>
          <p:cNvPr id="11269" name="Picture 5">
            <a:extLst>
              <a:ext uri="{FF2B5EF4-FFF2-40B4-BE49-F238E27FC236}">
                <a16:creationId xmlns:a16="http://schemas.microsoft.com/office/drawing/2014/main" id="{AA473FC9-67CF-C120-0082-C6AE6BBC0D90}"/>
              </a:ext>
            </a:extLst>
          </p:cNvPr>
          <p:cNvPicPr>
            <a:picLocks noChangeAspect="1" noChangeArrowheads="1"/>
          </p:cNvPicPr>
          <p:nvPr/>
        </p:nvPicPr>
        <p:blipFill>
          <a:blip r:embed="rId3">
            <a:lum bright="-6000"/>
            <a:extLst>
              <a:ext uri="{28A0092B-C50C-407E-A947-70E740481C1C}">
                <a14:useLocalDpi xmlns:a14="http://schemas.microsoft.com/office/drawing/2010/main" val="0"/>
              </a:ext>
            </a:extLst>
          </a:blip>
          <a:srcRect/>
          <a:stretch>
            <a:fillRect/>
          </a:stretch>
        </p:blipFill>
        <p:spPr bwMode="auto">
          <a:xfrm>
            <a:off x="4546600" y="2514600"/>
            <a:ext cx="4445000" cy="1965325"/>
          </a:xfrm>
          <a:prstGeom prst="rect">
            <a:avLst/>
          </a:prstGeom>
          <a:noFill/>
          <a:extLst>
            <a:ext uri="{909E8E84-426E-40DD-AFC4-6F175D3DCCD1}">
              <a14:hiddenFill xmlns:a14="http://schemas.microsoft.com/office/drawing/2010/main">
                <a:solidFill>
                  <a:srgbClr val="FFFFFF"/>
                </a:solidFill>
              </a14:hiddenFill>
            </a:ext>
          </a:extLst>
        </p:spPr>
      </p:pic>
      <p:pic>
        <p:nvPicPr>
          <p:cNvPr id="11270" name="Picture 6">
            <a:extLst>
              <a:ext uri="{FF2B5EF4-FFF2-40B4-BE49-F238E27FC236}">
                <a16:creationId xmlns:a16="http://schemas.microsoft.com/office/drawing/2014/main" id="{A444AF9A-6EA1-E5F2-0479-B12D5D9694C3}"/>
              </a:ext>
            </a:extLst>
          </p:cNvPr>
          <p:cNvPicPr>
            <a:picLocks noChangeAspect="1" noChangeArrowheads="1"/>
          </p:cNvPicPr>
          <p:nvPr/>
        </p:nvPicPr>
        <p:blipFill>
          <a:blip r:embed="rId4">
            <a:lum bright="-6000"/>
            <a:extLst>
              <a:ext uri="{28A0092B-C50C-407E-A947-70E740481C1C}">
                <a14:useLocalDpi xmlns:a14="http://schemas.microsoft.com/office/drawing/2010/main" val="0"/>
              </a:ext>
            </a:extLst>
          </a:blip>
          <a:srcRect/>
          <a:stretch>
            <a:fillRect/>
          </a:stretch>
        </p:blipFill>
        <p:spPr bwMode="auto">
          <a:xfrm>
            <a:off x="4572000" y="4648200"/>
            <a:ext cx="4419600" cy="1954213"/>
          </a:xfrm>
          <a:prstGeom prst="rect">
            <a:avLst/>
          </a:prstGeom>
          <a:noFill/>
          <a:extLst>
            <a:ext uri="{909E8E84-426E-40DD-AFC4-6F175D3DCCD1}">
              <a14:hiddenFill xmlns:a14="http://schemas.microsoft.com/office/drawing/2010/main">
                <a:solidFill>
                  <a:srgbClr val="FFFFFF"/>
                </a:solidFill>
              </a14:hiddenFill>
            </a:ext>
          </a:extLst>
        </p:spPr>
      </p:pic>
      <p:pic>
        <p:nvPicPr>
          <p:cNvPr id="11271" name="Picture 7">
            <a:extLst>
              <a:ext uri="{FF2B5EF4-FFF2-40B4-BE49-F238E27FC236}">
                <a16:creationId xmlns:a16="http://schemas.microsoft.com/office/drawing/2014/main" id="{C11DF8D3-1C44-F4DA-C698-866B80831A4B}"/>
              </a:ext>
            </a:extLst>
          </p:cNvPr>
          <p:cNvPicPr>
            <a:picLocks noChangeAspect="1" noChangeArrowheads="1"/>
          </p:cNvPicPr>
          <p:nvPr/>
        </p:nvPicPr>
        <p:blipFill>
          <a:blip r:embed="rId5">
            <a:lum bright="-6000"/>
            <a:extLst>
              <a:ext uri="{28A0092B-C50C-407E-A947-70E740481C1C}">
                <a14:useLocalDpi xmlns:a14="http://schemas.microsoft.com/office/drawing/2010/main" val="0"/>
              </a:ext>
            </a:extLst>
          </a:blip>
          <a:srcRect/>
          <a:stretch>
            <a:fillRect/>
          </a:stretch>
        </p:blipFill>
        <p:spPr bwMode="auto">
          <a:xfrm>
            <a:off x="4495800" y="304800"/>
            <a:ext cx="4495800" cy="1987550"/>
          </a:xfrm>
          <a:prstGeom prst="rect">
            <a:avLst/>
          </a:prstGeom>
          <a:noFill/>
          <a:extLst>
            <a:ext uri="{909E8E84-426E-40DD-AFC4-6F175D3DCCD1}">
              <a14:hiddenFill xmlns:a14="http://schemas.microsoft.com/office/drawing/2010/main">
                <a:solidFill>
                  <a:srgbClr val="FFFFFF"/>
                </a:solidFill>
              </a14:hiddenFill>
            </a:ext>
          </a:extLst>
        </p:spPr>
      </p:pic>
    </p:spTree>
  </p:cSld>
  <p:clrMapOvr>
    <a:overrideClrMapping bg1="dk2" tx1="lt1" bg2="dk1" tx2="lt2" accent1="accent1" accent2="accent2" accent3="accent3" accent4="accent4" accent5="accent5" accent6="accent6" hlink="hlink" folHlink="folHlink"/>
  </p:clrMapOvr>
  <p:transition spd="slow">
    <p:comb/>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4" name="AutoShape 6">
            <a:extLst>
              <a:ext uri="{FF2B5EF4-FFF2-40B4-BE49-F238E27FC236}">
                <a16:creationId xmlns:a16="http://schemas.microsoft.com/office/drawing/2014/main" id="{1523F8C3-A737-B5D3-5F4D-81034D231415}"/>
              </a:ext>
            </a:extLst>
          </p:cNvPr>
          <p:cNvSpPr>
            <a:spLocks noChangeArrowheads="1"/>
          </p:cNvSpPr>
          <p:nvPr/>
        </p:nvSpPr>
        <p:spPr bwMode="auto">
          <a:xfrm>
            <a:off x="152400" y="228600"/>
            <a:ext cx="4495800" cy="6400800"/>
          </a:xfrm>
          <a:prstGeom prst="plaque">
            <a:avLst>
              <a:gd name="adj" fmla="val 16667"/>
            </a:avLst>
          </a:prstGeom>
          <a:gradFill rotWithShape="1">
            <a:gsLst>
              <a:gs pos="0">
                <a:srgbClr val="7E8270"/>
              </a:gs>
              <a:gs pos="100000">
                <a:schemeClr val="tx2"/>
              </a:gs>
            </a:gsLst>
            <a:lin ang="0" scaled="1"/>
          </a:gradFill>
          <a:ln w="38100" cmpd="dbl">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DE"/>
          </a:p>
        </p:txBody>
      </p:sp>
      <p:sp>
        <p:nvSpPr>
          <p:cNvPr id="12292" name="Text Box 4">
            <a:extLst>
              <a:ext uri="{FF2B5EF4-FFF2-40B4-BE49-F238E27FC236}">
                <a16:creationId xmlns:a16="http://schemas.microsoft.com/office/drawing/2014/main" id="{EDD8198D-EAFD-64E3-0DDD-42ABF50C6745}"/>
              </a:ext>
            </a:extLst>
          </p:cNvPr>
          <p:cNvSpPr txBox="1">
            <a:spLocks noChangeArrowheads="1"/>
          </p:cNvSpPr>
          <p:nvPr/>
        </p:nvSpPr>
        <p:spPr bwMode="auto">
          <a:xfrm>
            <a:off x="381000" y="990600"/>
            <a:ext cx="41910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de-DE" altLang="en-DE" sz="2000">
                <a:solidFill>
                  <a:srgbClr val="000000"/>
                </a:solidFill>
              </a:rPr>
              <a:t>Ebenso war es römische Sitte die Füße der noch nicht Verstorbenen zu brechen. Da sich der Verurteilte </a:t>
            </a:r>
          </a:p>
          <a:p>
            <a:pPr algn="ctr"/>
            <a:r>
              <a:rPr lang="de-DE" altLang="en-DE" sz="2000">
                <a:solidFill>
                  <a:srgbClr val="000000"/>
                </a:solidFill>
              </a:rPr>
              <a:t>nun nicht mehr zum Luftholen aufstützen konnte, trat ein Lungenkollaps ein, der seinen Tod beschleunigte.  Als das römische Exekutionskommando dies bei JESUS anwenden wollte, erkannten sie, dass Er bereits gestorben war.</a:t>
            </a:r>
          </a:p>
          <a:p>
            <a:pPr algn="ctr"/>
            <a:r>
              <a:rPr lang="de-DE" altLang="en-DE" sz="2000">
                <a:solidFill>
                  <a:srgbClr val="000000"/>
                </a:solidFill>
              </a:rPr>
              <a:t> Somit erfüllte sich eine weitere biblische Vorhersagung:                                             </a:t>
            </a:r>
            <a:r>
              <a:rPr lang="de-DE" altLang="en-DE" sz="2000" i="1">
                <a:solidFill>
                  <a:srgbClr val="000000"/>
                </a:solidFill>
              </a:rPr>
              <a:t>"Er (Anm.: GOTT) bewahrt alle seine Gebeine, nicht eines von ihnen wird zerbrochen. "</a:t>
            </a:r>
            <a:r>
              <a:rPr lang="de-DE" altLang="en-DE" sz="2200">
                <a:solidFill>
                  <a:srgbClr val="000000"/>
                </a:solidFill>
              </a:rPr>
              <a:t>                    </a:t>
            </a:r>
            <a:r>
              <a:rPr lang="de-DE" altLang="en-DE" sz="1200">
                <a:solidFill>
                  <a:srgbClr val="000000"/>
                </a:solidFill>
              </a:rPr>
              <a:t>Psalm 34,20</a:t>
            </a:r>
          </a:p>
        </p:txBody>
      </p:sp>
      <p:pic>
        <p:nvPicPr>
          <p:cNvPr id="12293" name="Picture 5">
            <a:extLst>
              <a:ext uri="{FF2B5EF4-FFF2-40B4-BE49-F238E27FC236}">
                <a16:creationId xmlns:a16="http://schemas.microsoft.com/office/drawing/2014/main" id="{4684A84A-C5B7-14EC-1EE4-A08063482EC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016" r="3276"/>
          <a:stretch>
            <a:fillRect/>
          </a:stretch>
        </p:blipFill>
        <p:spPr bwMode="auto">
          <a:xfrm>
            <a:off x="4886325" y="228600"/>
            <a:ext cx="4029075" cy="6400800"/>
          </a:xfrm>
          <a:prstGeom prst="rect">
            <a:avLst/>
          </a:prstGeom>
          <a:noFill/>
          <a:ln w="9525">
            <a:solidFill>
              <a:srgbClr val="000000"/>
            </a:solidFill>
            <a:miter lim="800000"/>
            <a:headEnd/>
            <a:tailEnd/>
          </a:ln>
          <a:effectLst>
            <a:outerShdw dist="107763" dir="2700000" algn="ctr" rotWithShape="0">
              <a:schemeClr val="tx2">
                <a:alpha val="50000"/>
              </a:schemeClr>
            </a:outerShdw>
          </a:effectLst>
          <a:extLst>
            <a:ext uri="{909E8E84-426E-40DD-AFC4-6F175D3DCCD1}">
              <a14:hiddenFill xmlns:a14="http://schemas.microsoft.com/office/drawing/2010/main">
                <a:solidFill>
                  <a:srgbClr val="FFFFFF"/>
                </a:solidFill>
              </a14:hiddenFill>
            </a:ext>
          </a:extLst>
        </p:spPr>
      </p:pic>
    </p:spTree>
  </p:cSld>
  <p:clrMapOvr>
    <a:overrideClrMapping bg1="dk2" tx1="lt1" bg2="dk1" tx2="lt2" accent1="accent1" accent2="accent2" accent3="accent3" accent4="accent4" accent5="accent5" accent6="accent6" hlink="hlink" folHlink="folHlink"/>
  </p:clrMapOvr>
  <p:transition spd="slow">
    <p:comb/>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9" name="AutoShape 7">
            <a:extLst>
              <a:ext uri="{FF2B5EF4-FFF2-40B4-BE49-F238E27FC236}">
                <a16:creationId xmlns:a16="http://schemas.microsoft.com/office/drawing/2014/main" id="{0F3ED2CC-6283-44E1-E8B8-30A555061315}"/>
              </a:ext>
            </a:extLst>
          </p:cNvPr>
          <p:cNvSpPr>
            <a:spLocks noChangeArrowheads="1"/>
          </p:cNvSpPr>
          <p:nvPr/>
        </p:nvSpPr>
        <p:spPr bwMode="auto">
          <a:xfrm>
            <a:off x="152400" y="3886200"/>
            <a:ext cx="8839200" cy="2971800"/>
          </a:xfrm>
          <a:prstGeom prst="plaque">
            <a:avLst>
              <a:gd name="adj" fmla="val 16667"/>
            </a:avLst>
          </a:prstGeom>
          <a:blipFill dpi="0" rotWithShape="1">
            <a:blip r:embed="rId3"/>
            <a:srcRect/>
            <a:tile tx="0" ty="0" sx="100000" sy="100000" flip="none" algn="tl"/>
          </a:blipFill>
          <a:ln w="38100" cmpd="dbl">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DE"/>
          </a:p>
        </p:txBody>
      </p:sp>
      <p:pic>
        <p:nvPicPr>
          <p:cNvPr id="13317" name="Picture 5">
            <a:extLst>
              <a:ext uri="{FF2B5EF4-FFF2-40B4-BE49-F238E27FC236}">
                <a16:creationId xmlns:a16="http://schemas.microsoft.com/office/drawing/2014/main" id="{BECF358C-FA44-9819-4269-0D8E1E38C975}"/>
              </a:ext>
            </a:extLst>
          </p:cNvPr>
          <p:cNvPicPr>
            <a:picLocks noChangeAspect="1" noChangeArrowheads="1"/>
          </p:cNvPicPr>
          <p:nvPr/>
        </p:nvPicPr>
        <p:blipFill>
          <a:blip r:embed="rId4">
            <a:lum bright="-12000"/>
            <a:extLst>
              <a:ext uri="{28A0092B-C50C-407E-A947-70E740481C1C}">
                <a14:useLocalDpi xmlns:a14="http://schemas.microsoft.com/office/drawing/2010/main" val="0"/>
              </a:ext>
            </a:extLst>
          </a:blip>
          <a:srcRect b="5771"/>
          <a:stretch>
            <a:fillRect/>
          </a:stretch>
        </p:blipFill>
        <p:spPr bwMode="auto">
          <a:xfrm>
            <a:off x="0" y="0"/>
            <a:ext cx="9144000" cy="3810000"/>
          </a:xfrm>
          <a:prstGeom prst="rect">
            <a:avLst/>
          </a:prstGeom>
          <a:noFill/>
          <a:extLst>
            <a:ext uri="{909E8E84-426E-40DD-AFC4-6F175D3DCCD1}">
              <a14:hiddenFill xmlns:a14="http://schemas.microsoft.com/office/drawing/2010/main">
                <a:solidFill>
                  <a:srgbClr val="FFFFFF"/>
                </a:solidFill>
              </a14:hiddenFill>
            </a:ext>
          </a:extLst>
        </p:spPr>
      </p:pic>
      <p:sp>
        <p:nvSpPr>
          <p:cNvPr id="13316" name="Text Box 4">
            <a:extLst>
              <a:ext uri="{FF2B5EF4-FFF2-40B4-BE49-F238E27FC236}">
                <a16:creationId xmlns:a16="http://schemas.microsoft.com/office/drawing/2014/main" id="{5E1D5DB2-2084-438E-AE03-F819C417E429}"/>
              </a:ext>
            </a:extLst>
          </p:cNvPr>
          <p:cNvSpPr txBox="1">
            <a:spLocks noChangeArrowheads="1"/>
          </p:cNvSpPr>
          <p:nvPr/>
        </p:nvSpPr>
        <p:spPr bwMode="auto">
          <a:xfrm>
            <a:off x="457200" y="3962400"/>
            <a:ext cx="8153400" cy="270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a:spAutoFit/>
          </a:bodyPr>
          <a:lstStyle/>
          <a:p>
            <a:pPr algn="ctr">
              <a:spcBef>
                <a:spcPct val="50000"/>
              </a:spcBef>
            </a:pPr>
            <a:r>
              <a:rPr lang="en-US" altLang="en-DE">
                <a:solidFill>
                  <a:srgbClr val="000000"/>
                </a:solidFill>
              </a:rPr>
              <a:t>    </a:t>
            </a:r>
            <a:r>
              <a:rPr lang="de-DE" altLang="en-DE">
                <a:solidFill>
                  <a:srgbClr val="000000"/>
                </a:solidFill>
              </a:rPr>
              <a:t>Um trotzdem sicher gehen, dass JESUS tot war, bohrte einer der Römer einen Speer in die Seite JESU, um sein Herz damit zu öffnen. </a:t>
            </a:r>
            <a:r>
              <a:rPr lang="de-DE" altLang="en-DE" i="1">
                <a:solidFill>
                  <a:srgbClr val="000000"/>
                </a:solidFill>
              </a:rPr>
              <a:t>“… und alsbald floß Blut und Wasser heraus."</a:t>
            </a:r>
            <a:r>
              <a:rPr lang="de-DE" altLang="en-DE">
                <a:solidFill>
                  <a:srgbClr val="000000"/>
                </a:solidFill>
              </a:rPr>
              <a:t>  </a:t>
            </a:r>
            <a:r>
              <a:rPr lang="de-DE" altLang="en-DE" sz="1200">
                <a:solidFill>
                  <a:srgbClr val="000000"/>
                </a:solidFill>
              </a:rPr>
              <a:t>Johannes 19,34</a:t>
            </a:r>
            <a:r>
              <a:rPr lang="de-DE" altLang="en-DE">
                <a:solidFill>
                  <a:srgbClr val="000000"/>
                </a:solidFill>
              </a:rPr>
              <a:t>. Das erfüllt die Schriftstelle, </a:t>
            </a:r>
            <a:r>
              <a:rPr lang="de-DE" altLang="en-DE" i="1">
                <a:solidFill>
                  <a:srgbClr val="000000"/>
                </a:solidFill>
              </a:rPr>
              <a:t>"Ich bin ausgeschüttet wie Wasser...  Mein Herz ist geworden wie Wachs, zerschmolzen in meinem Innern."</a:t>
            </a:r>
            <a:r>
              <a:rPr lang="de-DE" altLang="en-DE">
                <a:solidFill>
                  <a:srgbClr val="000000"/>
                </a:solidFill>
              </a:rPr>
              <a:t>  </a:t>
            </a:r>
            <a:r>
              <a:rPr lang="de-DE" altLang="en-DE" sz="1200">
                <a:solidFill>
                  <a:srgbClr val="000000"/>
                </a:solidFill>
              </a:rPr>
              <a:t>Psalm 22,14</a:t>
            </a:r>
            <a:r>
              <a:rPr lang="de-DE" altLang="en-DE">
                <a:solidFill>
                  <a:srgbClr val="000000"/>
                </a:solidFill>
              </a:rPr>
              <a:t>.</a:t>
            </a:r>
          </a:p>
          <a:p>
            <a:pPr algn="ctr">
              <a:spcBef>
                <a:spcPct val="50000"/>
              </a:spcBef>
            </a:pPr>
            <a:r>
              <a:rPr lang="de-DE" altLang="en-DE">
                <a:solidFill>
                  <a:srgbClr val="000000"/>
                </a:solidFill>
              </a:rPr>
              <a:t>Von einer Speerwunde würde man Blut erwarten, aber nicht Wasser.  Woher kam das Wasser? Die medizinische Forschung fand heraus, dass sich bei Sterbenden, die unter großen Herzschmerzen leiden, Wasser um das Herz sammelt. JESUS starb für dich und für mich an einem gebrochenen Herzen.</a:t>
            </a:r>
          </a:p>
        </p:txBody>
      </p:sp>
    </p:spTree>
  </p:cSld>
  <p:clrMapOvr>
    <a:overrideClrMapping bg1="dk2" tx1="lt1" bg2="dk1" tx2="lt2" accent1="accent1" accent2="accent2" accent3="accent3" accent4="accent4" accent5="accent5" accent6="accent6" hlink="hlink" folHlink="folHlink"/>
  </p:clrMapOvr>
  <p:transition spd="slow">
    <p:comb/>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2" name="AutoShape 6">
            <a:extLst>
              <a:ext uri="{FF2B5EF4-FFF2-40B4-BE49-F238E27FC236}">
                <a16:creationId xmlns:a16="http://schemas.microsoft.com/office/drawing/2014/main" id="{D0BDAD51-AAC9-13E3-0E00-EF0A377765CD}"/>
              </a:ext>
            </a:extLst>
          </p:cNvPr>
          <p:cNvSpPr>
            <a:spLocks noChangeArrowheads="1"/>
          </p:cNvSpPr>
          <p:nvPr/>
        </p:nvSpPr>
        <p:spPr bwMode="auto">
          <a:xfrm>
            <a:off x="0" y="3505200"/>
            <a:ext cx="9144000" cy="3352800"/>
          </a:xfrm>
          <a:prstGeom prst="plaque">
            <a:avLst>
              <a:gd name="adj" fmla="val 16667"/>
            </a:avLst>
          </a:prstGeom>
          <a:gradFill rotWithShape="1">
            <a:gsLst>
              <a:gs pos="0">
                <a:srgbClr val="996633"/>
              </a:gs>
              <a:gs pos="50000">
                <a:srgbClr val="FFFF9B"/>
              </a:gs>
              <a:gs pos="100000">
                <a:srgbClr val="996633"/>
              </a:gs>
            </a:gsLst>
            <a:lin ang="5400000" scaled="1"/>
          </a:gradFill>
          <a:ln w="38100" cmpd="dbl">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DE"/>
          </a:p>
        </p:txBody>
      </p:sp>
      <p:sp>
        <p:nvSpPr>
          <p:cNvPr id="14340" name="Text Box 4">
            <a:extLst>
              <a:ext uri="{FF2B5EF4-FFF2-40B4-BE49-F238E27FC236}">
                <a16:creationId xmlns:a16="http://schemas.microsoft.com/office/drawing/2014/main" id="{559404F5-D027-1401-3362-587286B08914}"/>
              </a:ext>
            </a:extLst>
          </p:cNvPr>
          <p:cNvSpPr txBox="1">
            <a:spLocks noChangeArrowheads="1"/>
          </p:cNvSpPr>
          <p:nvPr/>
        </p:nvSpPr>
        <p:spPr bwMode="auto">
          <a:xfrm>
            <a:off x="304800" y="3657600"/>
            <a:ext cx="8458200" cy="305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DE">
                <a:solidFill>
                  <a:srgbClr val="FF3300"/>
                </a:solidFill>
              </a:rPr>
              <a:t>     </a:t>
            </a:r>
            <a:r>
              <a:rPr lang="de-DE" altLang="en-DE">
                <a:solidFill>
                  <a:schemeClr val="bg1"/>
                </a:solidFill>
              </a:rPr>
              <a:t>JESUS fühlte sich während Seines Sterbens wie ein verlorener Sünder. Er fühlte nicht nur die Qualen Seines Körpers, sondern auch die Qualen Seiner Seele und Seines Geistes, denn Gott hatte Ihn verlassen.   Als Er starb rief Er, </a:t>
            </a:r>
            <a:r>
              <a:rPr lang="de-DE" altLang="en-DE" i="1">
                <a:solidFill>
                  <a:schemeClr val="bg1"/>
                </a:solidFill>
              </a:rPr>
              <a:t>"Mein Gott, mein Gott, warum hast du mich verlassen? '"</a:t>
            </a:r>
            <a:r>
              <a:rPr lang="de-DE" altLang="en-DE">
                <a:solidFill>
                  <a:schemeClr val="bg1"/>
                </a:solidFill>
              </a:rPr>
              <a:t>  </a:t>
            </a:r>
            <a:r>
              <a:rPr lang="de-DE" altLang="en-DE" sz="1200">
                <a:solidFill>
                  <a:schemeClr val="bg1"/>
                </a:solidFill>
              </a:rPr>
              <a:t>Matthäus 27,46</a:t>
            </a:r>
            <a:r>
              <a:rPr lang="de-DE" altLang="en-DE">
                <a:solidFill>
                  <a:schemeClr val="bg1"/>
                </a:solidFill>
              </a:rPr>
              <a:t>.</a:t>
            </a:r>
          </a:p>
          <a:p>
            <a:endParaRPr lang="de-DE" altLang="en-DE" sz="1400">
              <a:solidFill>
                <a:schemeClr val="bg1"/>
              </a:solidFill>
            </a:endParaRPr>
          </a:p>
          <a:p>
            <a:pPr algn="ctr"/>
            <a:r>
              <a:rPr lang="de-DE" altLang="en-DE">
                <a:solidFill>
                  <a:schemeClr val="bg1"/>
                </a:solidFill>
              </a:rPr>
              <a:t>Hatte Gott Ihn wirklich verlassen? Ja, für den Moment des Sterbens, musste Gott sich von Ihm abkehren, damit JESUS wie ein Sünder starb. Alle Sünde der Welt lag in diesem Augenblick auf Ihm.  Gott und Sünde an einem Ort geht nicht.  JESUS starb also den qualvollen Tod eines Ungeretteten! Gott musste Seinem eigenen Sohn für diesen Moment den Rücken zukehren, damit Er für uns Sünder sterben konnte.</a:t>
            </a:r>
          </a:p>
        </p:txBody>
      </p:sp>
      <p:pic>
        <p:nvPicPr>
          <p:cNvPr id="14341" name="Picture 5">
            <a:extLst>
              <a:ext uri="{FF2B5EF4-FFF2-40B4-BE49-F238E27FC236}">
                <a16:creationId xmlns:a16="http://schemas.microsoft.com/office/drawing/2014/main" id="{C048B8F3-84EF-9017-A4DF-6B158FFEC0A5}"/>
              </a:ext>
            </a:extLst>
          </p:cNvPr>
          <p:cNvPicPr>
            <a:picLocks noChangeAspect="1" noChangeArrowheads="1"/>
          </p:cNvPicPr>
          <p:nvPr/>
        </p:nvPicPr>
        <p:blipFill>
          <a:blip r:embed="rId3">
            <a:lum bright="-12000"/>
            <a:extLst>
              <a:ext uri="{28A0092B-C50C-407E-A947-70E740481C1C}">
                <a14:useLocalDpi xmlns:a14="http://schemas.microsoft.com/office/drawing/2010/main" val="0"/>
              </a:ext>
            </a:extLst>
          </a:blip>
          <a:srcRect b="8833"/>
          <a:stretch>
            <a:fillRect/>
          </a:stretch>
        </p:blipFill>
        <p:spPr bwMode="auto">
          <a:xfrm>
            <a:off x="0" y="11113"/>
            <a:ext cx="9144000" cy="3417887"/>
          </a:xfrm>
          <a:prstGeom prst="rect">
            <a:avLst/>
          </a:prstGeom>
          <a:noFill/>
          <a:extLst>
            <a:ext uri="{909E8E84-426E-40DD-AFC4-6F175D3DCCD1}">
              <a14:hiddenFill xmlns:a14="http://schemas.microsoft.com/office/drawing/2010/main">
                <a:solidFill>
                  <a:srgbClr val="FFFFFF"/>
                </a:solidFill>
              </a14:hiddenFill>
            </a:ext>
          </a:extLst>
        </p:spPr>
      </p:pic>
    </p:spTree>
  </p:cSld>
  <p:clrMapOvr>
    <a:overrideClrMapping bg1="dk2" tx1="lt1" bg2="dk1" tx2="lt2" accent1="accent1" accent2="accent2" accent3="accent3" accent4="accent4" accent5="accent5" accent6="accent6" hlink="hlink" folHlink="folHlink"/>
  </p:clrMapOvr>
  <p:transition spd="slow">
    <p:comb/>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8" name="AutoShape 8">
            <a:extLst>
              <a:ext uri="{FF2B5EF4-FFF2-40B4-BE49-F238E27FC236}">
                <a16:creationId xmlns:a16="http://schemas.microsoft.com/office/drawing/2014/main" id="{F855C38D-9CCE-094F-3B67-9BC98743ADB2}"/>
              </a:ext>
            </a:extLst>
          </p:cNvPr>
          <p:cNvSpPr>
            <a:spLocks noChangeArrowheads="1"/>
          </p:cNvSpPr>
          <p:nvPr/>
        </p:nvSpPr>
        <p:spPr bwMode="auto">
          <a:xfrm>
            <a:off x="5181600" y="2286000"/>
            <a:ext cx="3810000" cy="4343400"/>
          </a:xfrm>
          <a:prstGeom prst="plaque">
            <a:avLst>
              <a:gd name="adj" fmla="val 16667"/>
            </a:avLst>
          </a:prstGeom>
          <a:gradFill rotWithShape="1">
            <a:gsLst>
              <a:gs pos="0">
                <a:srgbClr val="7E8270"/>
              </a:gs>
              <a:gs pos="50000">
                <a:schemeClr val="tx2"/>
              </a:gs>
              <a:gs pos="100000">
                <a:srgbClr val="7E8270"/>
              </a:gs>
            </a:gsLst>
            <a:lin ang="5400000" scaled="1"/>
          </a:gradFill>
          <a:ln w="38100" cmpd="dbl">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DE"/>
          </a:p>
        </p:txBody>
      </p:sp>
      <p:sp>
        <p:nvSpPr>
          <p:cNvPr id="15364" name="Text Box 4">
            <a:extLst>
              <a:ext uri="{FF2B5EF4-FFF2-40B4-BE49-F238E27FC236}">
                <a16:creationId xmlns:a16="http://schemas.microsoft.com/office/drawing/2014/main" id="{46392781-BC51-55CD-1355-83FA2AD94B40}"/>
              </a:ext>
            </a:extLst>
          </p:cNvPr>
          <p:cNvSpPr txBox="1">
            <a:spLocks noChangeArrowheads="1"/>
          </p:cNvSpPr>
          <p:nvPr/>
        </p:nvSpPr>
        <p:spPr bwMode="auto">
          <a:xfrm>
            <a:off x="457200" y="228600"/>
            <a:ext cx="8077200" cy="1903413"/>
          </a:xfrm>
          <a:prstGeom prst="rect">
            <a:avLst/>
          </a:prstGeom>
          <a:noFill/>
          <a:ln>
            <a:noFill/>
          </a:ln>
          <a:effectLst>
            <a:outerShdw dist="35921" dir="2700000" algn="ctr" rotWithShape="0">
              <a:srgbClr val="333333"/>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de-DE" altLang="en-DE" sz="3200" b="1">
                <a:solidFill>
                  <a:srgbClr val="9999FF"/>
                </a:solidFill>
              </a:rPr>
              <a:t>Erhielt JESUS am Kreuz Antwort?</a:t>
            </a:r>
          </a:p>
          <a:p>
            <a:pPr algn="ctr"/>
            <a:r>
              <a:rPr lang="de-DE" altLang="en-DE" sz="900" b="1">
                <a:solidFill>
                  <a:srgbClr val="9999FF"/>
                </a:solidFill>
              </a:rPr>
              <a:t> </a:t>
            </a:r>
          </a:p>
          <a:p>
            <a:pPr algn="ctr"/>
            <a:r>
              <a:rPr lang="de-DE" altLang="en-DE" sz="2400" b="1"/>
              <a:t>Es gibt keine Aufzeichnung über eine Antwort Gottes.  JESUS fühlte sich von Gott verlassen, gerade als Er Ihn am meisten brauchte.</a:t>
            </a:r>
          </a:p>
          <a:p>
            <a:pPr algn="ctr"/>
            <a:endParaRPr lang="de-DE" altLang="en-DE" sz="600" b="1"/>
          </a:p>
        </p:txBody>
      </p:sp>
      <p:pic>
        <p:nvPicPr>
          <p:cNvPr id="15367" name="Picture 7">
            <a:extLst>
              <a:ext uri="{FF2B5EF4-FFF2-40B4-BE49-F238E27FC236}">
                <a16:creationId xmlns:a16="http://schemas.microsoft.com/office/drawing/2014/main" id="{341C6CD7-4CE1-C38F-1A62-1A6CCF33502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2740" r="13698"/>
          <a:stretch>
            <a:fillRect/>
          </a:stretch>
        </p:blipFill>
        <p:spPr bwMode="auto">
          <a:xfrm>
            <a:off x="228600" y="2286000"/>
            <a:ext cx="4648200" cy="4260850"/>
          </a:xfrm>
          <a:prstGeom prst="rect">
            <a:avLst/>
          </a:prstGeom>
          <a:noFill/>
          <a:ln w="9525">
            <a:solidFill>
              <a:srgbClr val="000000"/>
            </a:solidFill>
            <a:miter lim="800000"/>
            <a:headEnd/>
            <a:tailEnd/>
          </a:ln>
          <a:effectLst>
            <a:outerShdw dist="107763" dir="2700000" algn="ctr" rotWithShape="0">
              <a:srgbClr val="808080">
                <a:alpha val="50000"/>
              </a:srgbClr>
            </a:outerShdw>
          </a:effectLst>
          <a:extLst>
            <a:ext uri="{909E8E84-426E-40DD-AFC4-6F175D3DCCD1}">
              <a14:hiddenFill xmlns:a14="http://schemas.microsoft.com/office/drawing/2010/main">
                <a:solidFill>
                  <a:srgbClr val="FFFFFF"/>
                </a:solidFill>
              </a14:hiddenFill>
            </a:ext>
          </a:extLst>
        </p:spPr>
      </p:pic>
      <p:sp>
        <p:nvSpPr>
          <p:cNvPr id="15370" name="Text Box 10">
            <a:extLst>
              <a:ext uri="{FF2B5EF4-FFF2-40B4-BE49-F238E27FC236}">
                <a16:creationId xmlns:a16="http://schemas.microsoft.com/office/drawing/2014/main" id="{B4F154EA-569E-155E-D919-AF0FE548C688}"/>
              </a:ext>
            </a:extLst>
          </p:cNvPr>
          <p:cNvSpPr txBox="1">
            <a:spLocks noChangeArrowheads="1"/>
          </p:cNvSpPr>
          <p:nvPr/>
        </p:nvSpPr>
        <p:spPr bwMode="auto">
          <a:xfrm>
            <a:off x="5486400" y="3048000"/>
            <a:ext cx="3200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AT" altLang="en-DE"/>
          </a:p>
        </p:txBody>
      </p:sp>
      <p:sp>
        <p:nvSpPr>
          <p:cNvPr id="15371" name="Text Box 11">
            <a:extLst>
              <a:ext uri="{FF2B5EF4-FFF2-40B4-BE49-F238E27FC236}">
                <a16:creationId xmlns:a16="http://schemas.microsoft.com/office/drawing/2014/main" id="{5F21C391-46D1-8407-6328-18268404DF41}"/>
              </a:ext>
            </a:extLst>
          </p:cNvPr>
          <p:cNvSpPr txBox="1">
            <a:spLocks noChangeArrowheads="1"/>
          </p:cNvSpPr>
          <p:nvPr/>
        </p:nvSpPr>
        <p:spPr bwMode="auto">
          <a:xfrm>
            <a:off x="5334000" y="2498725"/>
            <a:ext cx="3505200" cy="405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de-DE" altLang="en-DE" sz="2000">
                <a:solidFill>
                  <a:srgbClr val="000000"/>
                </a:solidFill>
              </a:rPr>
              <a:t>JESUS erlitt</a:t>
            </a:r>
            <a:br>
              <a:rPr lang="de-DE" altLang="en-DE" sz="2000">
                <a:solidFill>
                  <a:srgbClr val="000000"/>
                </a:solidFill>
              </a:rPr>
            </a:br>
            <a:r>
              <a:rPr lang="de-DE" altLang="en-DE" sz="2000">
                <a:solidFill>
                  <a:srgbClr val="000000"/>
                </a:solidFill>
              </a:rPr>
              <a:t> die geistlichen Seelenqualen eines sterbenden Sünders – verloren, ohne Rettung, ohne Gott, für seine Sünden sterbend.  Aber JESUS starb einzig für </a:t>
            </a:r>
            <a:r>
              <a:rPr lang="de-DE" altLang="en-DE" sz="2000" u="sng">
                <a:solidFill>
                  <a:srgbClr val="000000"/>
                </a:solidFill>
              </a:rPr>
              <a:t>UNSERE </a:t>
            </a:r>
            <a:r>
              <a:rPr lang="de-DE" altLang="en-DE" sz="2000">
                <a:solidFill>
                  <a:srgbClr val="000000"/>
                </a:solidFill>
              </a:rPr>
              <a:t>Sünden, die Sünden  der ganzen Welt.  Er war bereit all das für uns durchzumachen, damit wir Vergebung und ewiges Leben erhalten können.             Was für eine Liebe!</a:t>
            </a:r>
            <a:endParaRPr lang="de-AT" altLang="en-DE" sz="2000">
              <a:solidFill>
                <a:srgbClr val="000000"/>
              </a:solidFill>
            </a:endParaRPr>
          </a:p>
        </p:txBody>
      </p:sp>
    </p:spTree>
  </p:cSld>
  <p:clrMapOvr>
    <a:overrideClrMapping bg1="dk2" tx1="lt1" bg2="dk1" tx2="lt2" accent1="accent1" accent2="accent2" accent3="accent3" accent4="accent4" accent5="accent5" accent6="accent6" hlink="hlink" folHlink="folHlink"/>
  </p:clrMapOvr>
  <p:transition spd="slow">
    <p:comb/>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3" name="AutoShape 7">
            <a:extLst>
              <a:ext uri="{FF2B5EF4-FFF2-40B4-BE49-F238E27FC236}">
                <a16:creationId xmlns:a16="http://schemas.microsoft.com/office/drawing/2014/main" id="{854F4290-B2CF-B531-F121-14B1E79A15FC}"/>
              </a:ext>
            </a:extLst>
          </p:cNvPr>
          <p:cNvSpPr>
            <a:spLocks noChangeArrowheads="1"/>
          </p:cNvSpPr>
          <p:nvPr/>
        </p:nvSpPr>
        <p:spPr bwMode="auto">
          <a:xfrm>
            <a:off x="0" y="3810000"/>
            <a:ext cx="9144000" cy="3048000"/>
          </a:xfrm>
          <a:prstGeom prst="plaque">
            <a:avLst>
              <a:gd name="adj" fmla="val 16667"/>
            </a:avLst>
          </a:prstGeom>
          <a:gradFill rotWithShape="1">
            <a:gsLst>
              <a:gs pos="0">
                <a:srgbClr val="996633"/>
              </a:gs>
              <a:gs pos="50000">
                <a:srgbClr val="FFFF9B"/>
              </a:gs>
              <a:gs pos="100000">
                <a:srgbClr val="996633"/>
              </a:gs>
            </a:gsLst>
            <a:lin ang="5400000" scaled="1"/>
          </a:gradFill>
          <a:ln w="38100" cmpd="dbl">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DE"/>
          </a:p>
        </p:txBody>
      </p:sp>
      <p:sp>
        <p:nvSpPr>
          <p:cNvPr id="19461" name="Text Box 5">
            <a:extLst>
              <a:ext uri="{FF2B5EF4-FFF2-40B4-BE49-F238E27FC236}">
                <a16:creationId xmlns:a16="http://schemas.microsoft.com/office/drawing/2014/main" id="{D3A90A28-7D24-D823-E451-DECE7BE6AC7F}"/>
              </a:ext>
            </a:extLst>
          </p:cNvPr>
          <p:cNvSpPr txBox="1">
            <a:spLocks noChangeArrowheads="1"/>
          </p:cNvSpPr>
          <p:nvPr/>
        </p:nvSpPr>
        <p:spPr bwMode="auto">
          <a:xfrm>
            <a:off x="228600" y="4114800"/>
            <a:ext cx="8686800" cy="2379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DE" i="1">
                <a:solidFill>
                  <a:schemeClr val="bg1"/>
                </a:solidFill>
              </a:rPr>
              <a:t>"</a:t>
            </a:r>
            <a:r>
              <a:rPr lang="de-DE" altLang="en-DE" i="1">
                <a:solidFill>
                  <a:schemeClr val="bg1"/>
                </a:solidFill>
              </a:rPr>
              <a:t>Und man gab ihm bei Gottlosen sein Grab und bei einem Reichen seine Gruft, …”</a:t>
            </a:r>
            <a:r>
              <a:rPr lang="de-DE" altLang="en-DE">
                <a:solidFill>
                  <a:schemeClr val="bg1"/>
                </a:solidFill>
              </a:rPr>
              <a:t>                      </a:t>
            </a:r>
            <a:r>
              <a:rPr lang="de-DE" altLang="en-DE" sz="1200">
                <a:solidFill>
                  <a:schemeClr val="bg1"/>
                </a:solidFill>
              </a:rPr>
              <a:t>Jesaja 53,9</a:t>
            </a:r>
            <a:r>
              <a:rPr lang="de-DE" altLang="en-DE">
                <a:solidFill>
                  <a:schemeClr val="bg1"/>
                </a:solidFill>
              </a:rPr>
              <a:t>. JESUS wurde ungerecht verurteilt und zwischen zwei gewöhnlichen Verbrechern gekreuzigt. </a:t>
            </a:r>
            <a:r>
              <a:rPr lang="de-DE" altLang="en-DE" sz="1200">
                <a:solidFill>
                  <a:schemeClr val="bg1"/>
                </a:solidFill>
              </a:rPr>
              <a:t>(Matthäus 27,38)</a:t>
            </a:r>
            <a:r>
              <a:rPr lang="de-DE" altLang="en-DE">
                <a:solidFill>
                  <a:schemeClr val="bg1"/>
                </a:solidFill>
              </a:rPr>
              <a:t>  Nach Seinem Tod, legte ein reicher Nachfolger, Joseph von Arimathia, den Körper JESU in sein eigenes Grab.   </a:t>
            </a:r>
            <a:br>
              <a:rPr lang="de-DE" altLang="en-DE">
                <a:solidFill>
                  <a:schemeClr val="bg1"/>
                </a:solidFill>
              </a:rPr>
            </a:br>
            <a:r>
              <a:rPr lang="de-DE" altLang="en-DE" sz="1200">
                <a:solidFill>
                  <a:schemeClr val="bg1"/>
                </a:solidFill>
              </a:rPr>
              <a:t>(Matthäus 27,57-60)</a:t>
            </a:r>
          </a:p>
          <a:p>
            <a:pPr algn="ctr"/>
            <a:endParaRPr lang="de-DE" altLang="en-DE" sz="1200">
              <a:solidFill>
                <a:schemeClr val="bg1"/>
              </a:solidFill>
            </a:endParaRPr>
          </a:p>
          <a:p>
            <a:pPr algn="ctr"/>
            <a:r>
              <a:rPr lang="de-DE" altLang="en-DE">
                <a:solidFill>
                  <a:schemeClr val="bg1"/>
                </a:solidFill>
              </a:rPr>
              <a:t>Nachdem JESU Körper ins Grab gelegt wurde, wurde es versiegelt und von römischen Soldaten bewacht. Sie wollten verhindern, dass Seine Jünger Ihn stehlen und behaupten konnten Er sei von den Toten auferstanden. </a:t>
            </a:r>
            <a:r>
              <a:rPr lang="de-DE" altLang="en-DE" sz="1200">
                <a:solidFill>
                  <a:schemeClr val="bg1"/>
                </a:solidFill>
              </a:rPr>
              <a:t>(Matthäus 27,62-66)</a:t>
            </a:r>
          </a:p>
        </p:txBody>
      </p:sp>
      <p:pic>
        <p:nvPicPr>
          <p:cNvPr id="19462" name="Picture 6">
            <a:extLst>
              <a:ext uri="{FF2B5EF4-FFF2-40B4-BE49-F238E27FC236}">
                <a16:creationId xmlns:a16="http://schemas.microsoft.com/office/drawing/2014/main" id="{E176AC30-9907-4E98-2C8F-D5C832E2FDEE}"/>
              </a:ext>
            </a:extLst>
          </p:cNvPr>
          <p:cNvPicPr>
            <a:picLocks noChangeAspect="1" noChangeArrowheads="1"/>
          </p:cNvPicPr>
          <p:nvPr/>
        </p:nvPicPr>
        <p:blipFill>
          <a:blip r:embed="rId3">
            <a:lum bright="-6000"/>
            <a:extLst>
              <a:ext uri="{28A0092B-C50C-407E-A947-70E740481C1C}">
                <a14:useLocalDpi xmlns:a14="http://schemas.microsoft.com/office/drawing/2010/main" val="0"/>
              </a:ext>
            </a:extLst>
          </a:blip>
          <a:srcRect b="7597"/>
          <a:stretch>
            <a:fillRect/>
          </a:stretch>
        </p:blipFill>
        <p:spPr bwMode="auto">
          <a:xfrm>
            <a:off x="0" y="0"/>
            <a:ext cx="9144000" cy="3736975"/>
          </a:xfrm>
          <a:prstGeom prst="rect">
            <a:avLst/>
          </a:prstGeom>
          <a:noFill/>
          <a:extLst>
            <a:ext uri="{909E8E84-426E-40DD-AFC4-6F175D3DCCD1}">
              <a14:hiddenFill xmlns:a14="http://schemas.microsoft.com/office/drawing/2010/main">
                <a:solidFill>
                  <a:srgbClr val="FFFFFF"/>
                </a:solidFill>
              </a14:hiddenFill>
            </a:ext>
          </a:extLst>
        </p:spPr>
      </p:pic>
    </p:spTree>
  </p:cSld>
  <p:clrMapOvr>
    <a:overrideClrMapping bg1="dk2" tx1="lt1" bg2="dk1" tx2="lt2" accent1="accent1" accent2="accent2" accent3="accent3" accent4="accent4" accent5="accent5" accent6="accent6" hlink="hlink" folHlink="folHlink"/>
  </p:clrMapOvr>
  <p:transition spd="slow">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19461">
                                            <p:txEl>
                                              <p:pRg st="0" end="0"/>
                                            </p:txEl>
                                          </p:spTgt>
                                        </p:tgtEl>
                                        <p:attrNameLst>
                                          <p:attrName>style.visibility</p:attrName>
                                        </p:attrNameLst>
                                      </p:cBhvr>
                                      <p:to>
                                        <p:strVal val="visible"/>
                                      </p:to>
                                    </p:set>
                                    <p:animEffect transition="in" filter="fade">
                                      <p:cBhvr>
                                        <p:cTn id="7" dur="2000"/>
                                        <p:tgtEl>
                                          <p:spTgt spid="1946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9461">
                                            <p:txEl>
                                              <p:pRg st="2" end="2"/>
                                            </p:txEl>
                                          </p:spTgt>
                                        </p:tgtEl>
                                        <p:attrNameLst>
                                          <p:attrName>style.visibility</p:attrName>
                                        </p:attrNameLst>
                                      </p:cBhvr>
                                      <p:to>
                                        <p:strVal val="visible"/>
                                      </p:to>
                                    </p:set>
                                    <p:animEffect transition="in" filter="fade">
                                      <p:cBhvr>
                                        <p:cTn id="12" dur="2000"/>
                                        <p:tgtEl>
                                          <p:spTgt spid="1946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1" grpId="0" uiExpand="1"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DE" sz="1800" b="0" i="0" u="none" strike="noStrike" cap="none" normalizeH="0" baseline="0" smtClean="0">
            <a:ln>
              <a:noFill/>
            </a:ln>
            <a:solidFill>
              <a:schemeClr val="tx1"/>
            </a:solidFill>
            <a:effectLst/>
            <a:latin typeface="Tahoma" panose="020B060403050404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DE" sz="1800" b="0" i="0" u="none" strike="noStrike" cap="none" normalizeH="0" baseline="0" smtClean="0">
            <a:ln>
              <a:noFill/>
            </a:ln>
            <a:solidFill>
              <a:schemeClr val="tx1"/>
            </a:solidFill>
            <a:effectLst/>
            <a:latin typeface="Tahoma" panose="020B060403050404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themeOverride>
</file>

<file path=ppt/theme/themeOverride10.xml><?xml version="1.0" encoding="utf-8"?>
<a:themeOverride xmlns:a="http://schemas.openxmlformats.org/drawingml/2006/main">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themeOverride>
</file>

<file path=ppt/theme/themeOverride11.xml><?xml version="1.0" encoding="utf-8"?>
<a:themeOverride xmlns:a="http://schemas.openxmlformats.org/drawingml/2006/main">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themeOverride>
</file>

<file path=ppt/theme/themeOverride2.xml><?xml version="1.0" encoding="utf-8"?>
<a:themeOverride xmlns:a="http://schemas.openxmlformats.org/drawingml/2006/main">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themeOverride>
</file>

<file path=ppt/theme/themeOverride3.xml><?xml version="1.0" encoding="utf-8"?>
<a:themeOverride xmlns:a="http://schemas.openxmlformats.org/drawingml/2006/main">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themeOverride>
</file>

<file path=ppt/theme/themeOverride4.xml><?xml version="1.0" encoding="utf-8"?>
<a:themeOverride xmlns:a="http://schemas.openxmlformats.org/drawingml/2006/main">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themeOverride>
</file>

<file path=ppt/theme/themeOverride5.xml><?xml version="1.0" encoding="utf-8"?>
<a:themeOverride xmlns:a="http://schemas.openxmlformats.org/drawingml/2006/main">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themeOverride>
</file>

<file path=ppt/theme/themeOverride6.xml><?xml version="1.0" encoding="utf-8"?>
<a:themeOverride xmlns:a="http://schemas.openxmlformats.org/drawingml/2006/main">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themeOverride>
</file>

<file path=ppt/theme/themeOverride7.xml><?xml version="1.0" encoding="utf-8"?>
<a:themeOverride xmlns:a="http://schemas.openxmlformats.org/drawingml/2006/main">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themeOverride>
</file>

<file path=ppt/theme/themeOverride8.xml><?xml version="1.0" encoding="utf-8"?>
<a:themeOverride xmlns:a="http://schemas.openxmlformats.org/drawingml/2006/main">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themeOverride>
</file>

<file path=ppt/theme/themeOverride9.xml><?xml version="1.0" encoding="utf-8"?>
<a:themeOverride xmlns:a="http://schemas.openxmlformats.org/drawingml/2006/main">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themeOverride>
</file>

<file path=docProps/app.xml><?xml version="1.0" encoding="utf-8"?>
<Properties xmlns="http://schemas.openxmlformats.org/officeDocument/2006/extended-properties" xmlns:vt="http://schemas.openxmlformats.org/officeDocument/2006/docPropsVTypes">
  <Template/>
  <TotalTime>565</TotalTime>
  <Words>1061</Words>
  <Application>Microsoft Macintosh PowerPoint</Application>
  <PresentationFormat>On-screen Show (4:3)</PresentationFormat>
  <Paragraphs>35</Paragraphs>
  <Slides>11</Slides>
  <Notes>0</Notes>
  <HiddenSlides>0</HiddenSlides>
  <MMClips>1</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Tahoma</vt:lpstr>
      <vt:lpstr>Default Design</vt:lpstr>
      <vt:lpstr>DAS WAHRE OSTERN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Martha</dc:creator>
  <cp:lastModifiedBy>Tonkowik, Melanie</cp:lastModifiedBy>
  <cp:revision>72</cp:revision>
  <dcterms:created xsi:type="dcterms:W3CDTF">2006-03-25T03:52:23Z</dcterms:created>
  <dcterms:modified xsi:type="dcterms:W3CDTF">2023-04-29T15:16:41Z</dcterms:modified>
</cp:coreProperties>
</file>