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4" r:id="rId8"/>
    <p:sldId id="265" r:id="rId9"/>
    <p:sldId id="288"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Lst>
  <p:sldSz cx="9144000" cy="6858000" type="screen4x3"/>
  <p:notesSz cx="6858000" cy="9144000"/>
  <p:defaultTextStyle>
    <a:defPPr>
      <a:defRPr lang="de-AT"/>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DFFF"/>
    <a:srgbClr val="EFEFFF"/>
    <a:srgbClr val="B7AFF5"/>
    <a:srgbClr val="8585FF"/>
    <a:srgbClr val="664400"/>
    <a:srgbClr val="FFFF99"/>
    <a:srgbClr val="6060C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626" autoAdjust="0"/>
  </p:normalViewPr>
  <p:slideViewPr>
    <p:cSldViewPr>
      <p:cViewPr varScale="1">
        <p:scale>
          <a:sx n="116" d="100"/>
          <a:sy n="116" d="100"/>
        </p:scale>
        <p:origin x="196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29FAEFBC-D52D-4304-9BED-D47D20A759BF}" type="slidenum">
              <a:rPr lang="de-AT"/>
              <a:pPr>
                <a:defRPr/>
              </a:pPr>
              <a:t>‹#›</a:t>
            </a:fld>
            <a:endParaRPr lang="de-AT"/>
          </a:p>
        </p:txBody>
      </p:sp>
    </p:spTree>
  </p:cSld>
  <p:clrMapOvr>
    <a:masterClrMapping/>
  </p:clrMapOvr>
  <p:transition spd="slow">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6598E400-C973-4214-B83A-D54CD80AF042}" type="slidenum">
              <a:rPr lang="de-AT"/>
              <a:pPr>
                <a:defRPr/>
              </a:pPr>
              <a:t>‹#›</a:t>
            </a:fld>
            <a:endParaRPr lang="de-AT"/>
          </a:p>
        </p:txBody>
      </p:sp>
    </p:spTree>
  </p:cSld>
  <p:clrMapOvr>
    <a:masterClrMapping/>
  </p:clrMapOvr>
  <p:transition spd="slow">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DAF78EAD-8B2D-4382-B947-53E07A5FFAE9}" type="slidenum">
              <a:rPr lang="de-AT"/>
              <a:pPr>
                <a:defRPr/>
              </a:pPr>
              <a:t>‹#›</a:t>
            </a:fld>
            <a:endParaRPr lang="de-AT"/>
          </a:p>
        </p:txBody>
      </p:sp>
    </p:spTree>
  </p:cSld>
  <p:clrMapOvr>
    <a:masterClrMapping/>
  </p:clrMapOvr>
  <p:transition spd="slow">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7801B390-BA25-4A81-B781-2BE5C890432C}" type="slidenum">
              <a:rPr lang="de-AT"/>
              <a:pPr>
                <a:defRPr/>
              </a:pPr>
              <a:t>‹#›</a:t>
            </a:fld>
            <a:endParaRPr lang="de-AT"/>
          </a:p>
        </p:txBody>
      </p:sp>
    </p:spTree>
  </p:cSld>
  <p:clrMapOvr>
    <a:masterClrMapping/>
  </p:clrMapOvr>
  <p:transition spd="slow">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18E5CF47-102D-4B0F-B91F-8399624C9845}" type="slidenum">
              <a:rPr lang="de-AT"/>
              <a:pPr>
                <a:defRPr/>
              </a:pPr>
              <a:t>‹#›</a:t>
            </a:fld>
            <a:endParaRPr lang="de-AT"/>
          </a:p>
        </p:txBody>
      </p:sp>
    </p:spTree>
  </p:cSld>
  <p:clrMapOvr>
    <a:masterClrMapping/>
  </p:clrMapOvr>
  <p:transition spd="slow">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AT"/>
          </a:p>
        </p:txBody>
      </p:sp>
      <p:sp>
        <p:nvSpPr>
          <p:cNvPr id="6" name="Rectangle 5"/>
          <p:cNvSpPr>
            <a:spLocks noGrp="1" noChangeArrowheads="1"/>
          </p:cNvSpPr>
          <p:nvPr>
            <p:ph type="ftr" sz="quarter" idx="11"/>
          </p:nvPr>
        </p:nvSpPr>
        <p:spPr>
          <a:ln/>
        </p:spPr>
        <p:txBody>
          <a:bodyPr/>
          <a:lstStyle>
            <a:lvl1pPr>
              <a:defRPr/>
            </a:lvl1pPr>
          </a:lstStyle>
          <a:p>
            <a:pPr>
              <a:defRPr/>
            </a:pPr>
            <a:endParaRPr lang="de-AT"/>
          </a:p>
        </p:txBody>
      </p:sp>
      <p:sp>
        <p:nvSpPr>
          <p:cNvPr id="7" name="Rectangle 6"/>
          <p:cNvSpPr>
            <a:spLocks noGrp="1" noChangeArrowheads="1"/>
          </p:cNvSpPr>
          <p:nvPr>
            <p:ph type="sldNum" sz="quarter" idx="12"/>
          </p:nvPr>
        </p:nvSpPr>
        <p:spPr>
          <a:ln/>
        </p:spPr>
        <p:txBody>
          <a:bodyPr/>
          <a:lstStyle>
            <a:lvl1pPr>
              <a:defRPr/>
            </a:lvl1pPr>
          </a:lstStyle>
          <a:p>
            <a:pPr>
              <a:defRPr/>
            </a:pPr>
            <a:fld id="{37FCB3B6-DA38-4763-A571-D0014C67880F}" type="slidenum">
              <a:rPr lang="de-AT"/>
              <a:pPr>
                <a:defRPr/>
              </a:pPr>
              <a:t>‹#›</a:t>
            </a:fld>
            <a:endParaRPr lang="de-AT"/>
          </a:p>
        </p:txBody>
      </p:sp>
    </p:spTree>
  </p:cSld>
  <p:clrMapOvr>
    <a:masterClrMapping/>
  </p:clrMapOvr>
  <p:transition spd="slow">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AT"/>
          </a:p>
        </p:txBody>
      </p:sp>
      <p:sp>
        <p:nvSpPr>
          <p:cNvPr id="8" name="Rectangle 5"/>
          <p:cNvSpPr>
            <a:spLocks noGrp="1" noChangeArrowheads="1"/>
          </p:cNvSpPr>
          <p:nvPr>
            <p:ph type="ftr" sz="quarter" idx="11"/>
          </p:nvPr>
        </p:nvSpPr>
        <p:spPr>
          <a:ln/>
        </p:spPr>
        <p:txBody>
          <a:bodyPr/>
          <a:lstStyle>
            <a:lvl1pPr>
              <a:defRPr/>
            </a:lvl1pPr>
          </a:lstStyle>
          <a:p>
            <a:pPr>
              <a:defRPr/>
            </a:pPr>
            <a:endParaRPr lang="de-AT"/>
          </a:p>
        </p:txBody>
      </p:sp>
      <p:sp>
        <p:nvSpPr>
          <p:cNvPr id="9" name="Rectangle 6"/>
          <p:cNvSpPr>
            <a:spLocks noGrp="1" noChangeArrowheads="1"/>
          </p:cNvSpPr>
          <p:nvPr>
            <p:ph type="sldNum" sz="quarter" idx="12"/>
          </p:nvPr>
        </p:nvSpPr>
        <p:spPr>
          <a:ln/>
        </p:spPr>
        <p:txBody>
          <a:bodyPr/>
          <a:lstStyle>
            <a:lvl1pPr>
              <a:defRPr/>
            </a:lvl1pPr>
          </a:lstStyle>
          <a:p>
            <a:pPr>
              <a:defRPr/>
            </a:pPr>
            <a:fld id="{D88D3A72-F22D-445B-B23C-3109CD7FF990}" type="slidenum">
              <a:rPr lang="de-AT"/>
              <a:pPr>
                <a:defRPr/>
              </a:pPr>
              <a:t>‹#›</a:t>
            </a:fld>
            <a:endParaRPr lang="de-AT"/>
          </a:p>
        </p:txBody>
      </p:sp>
    </p:spTree>
  </p:cSld>
  <p:clrMapOvr>
    <a:masterClrMapping/>
  </p:clrMapOvr>
  <p:transition spd="slow">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AT"/>
          </a:p>
        </p:txBody>
      </p:sp>
      <p:sp>
        <p:nvSpPr>
          <p:cNvPr id="4" name="Rectangle 5"/>
          <p:cNvSpPr>
            <a:spLocks noGrp="1" noChangeArrowheads="1"/>
          </p:cNvSpPr>
          <p:nvPr>
            <p:ph type="ftr" sz="quarter" idx="11"/>
          </p:nvPr>
        </p:nvSpPr>
        <p:spPr>
          <a:ln/>
        </p:spPr>
        <p:txBody>
          <a:bodyPr/>
          <a:lstStyle>
            <a:lvl1pPr>
              <a:defRPr/>
            </a:lvl1pPr>
          </a:lstStyle>
          <a:p>
            <a:pPr>
              <a:defRPr/>
            </a:pPr>
            <a:endParaRPr lang="de-AT"/>
          </a:p>
        </p:txBody>
      </p:sp>
      <p:sp>
        <p:nvSpPr>
          <p:cNvPr id="5" name="Rectangle 6"/>
          <p:cNvSpPr>
            <a:spLocks noGrp="1" noChangeArrowheads="1"/>
          </p:cNvSpPr>
          <p:nvPr>
            <p:ph type="sldNum" sz="quarter" idx="12"/>
          </p:nvPr>
        </p:nvSpPr>
        <p:spPr>
          <a:ln/>
        </p:spPr>
        <p:txBody>
          <a:bodyPr/>
          <a:lstStyle>
            <a:lvl1pPr>
              <a:defRPr/>
            </a:lvl1pPr>
          </a:lstStyle>
          <a:p>
            <a:pPr>
              <a:defRPr/>
            </a:pPr>
            <a:fld id="{7A8EAF7A-2A71-4F52-8DAF-C7BD31AAE9C1}" type="slidenum">
              <a:rPr lang="de-AT"/>
              <a:pPr>
                <a:defRPr/>
              </a:pPr>
              <a:t>‹#›</a:t>
            </a:fld>
            <a:endParaRPr lang="de-AT"/>
          </a:p>
        </p:txBody>
      </p:sp>
    </p:spTree>
  </p:cSld>
  <p:clrMapOvr>
    <a:masterClrMapping/>
  </p:clrMapOvr>
  <p:transition spd="slow">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AT"/>
          </a:p>
        </p:txBody>
      </p:sp>
      <p:sp>
        <p:nvSpPr>
          <p:cNvPr id="3" name="Rectangle 5"/>
          <p:cNvSpPr>
            <a:spLocks noGrp="1" noChangeArrowheads="1"/>
          </p:cNvSpPr>
          <p:nvPr>
            <p:ph type="ftr" sz="quarter" idx="11"/>
          </p:nvPr>
        </p:nvSpPr>
        <p:spPr>
          <a:ln/>
        </p:spPr>
        <p:txBody>
          <a:bodyPr/>
          <a:lstStyle>
            <a:lvl1pPr>
              <a:defRPr/>
            </a:lvl1pPr>
          </a:lstStyle>
          <a:p>
            <a:pPr>
              <a:defRPr/>
            </a:pPr>
            <a:endParaRPr lang="de-AT"/>
          </a:p>
        </p:txBody>
      </p:sp>
      <p:sp>
        <p:nvSpPr>
          <p:cNvPr id="4" name="Rectangle 6"/>
          <p:cNvSpPr>
            <a:spLocks noGrp="1" noChangeArrowheads="1"/>
          </p:cNvSpPr>
          <p:nvPr>
            <p:ph type="sldNum" sz="quarter" idx="12"/>
          </p:nvPr>
        </p:nvSpPr>
        <p:spPr>
          <a:ln/>
        </p:spPr>
        <p:txBody>
          <a:bodyPr/>
          <a:lstStyle>
            <a:lvl1pPr>
              <a:defRPr/>
            </a:lvl1pPr>
          </a:lstStyle>
          <a:p>
            <a:pPr>
              <a:defRPr/>
            </a:pPr>
            <a:fld id="{89CA13B8-AA32-4BFE-AD33-15DB7693F08A}" type="slidenum">
              <a:rPr lang="de-AT"/>
              <a:pPr>
                <a:defRPr/>
              </a:pPr>
              <a:t>‹#›</a:t>
            </a:fld>
            <a:endParaRPr lang="de-AT"/>
          </a:p>
        </p:txBody>
      </p:sp>
    </p:spTree>
  </p:cSld>
  <p:clrMapOvr>
    <a:masterClrMapping/>
  </p:clrMapOvr>
  <p:transition spd="slow">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AT"/>
          </a:p>
        </p:txBody>
      </p:sp>
      <p:sp>
        <p:nvSpPr>
          <p:cNvPr id="6" name="Rectangle 5"/>
          <p:cNvSpPr>
            <a:spLocks noGrp="1" noChangeArrowheads="1"/>
          </p:cNvSpPr>
          <p:nvPr>
            <p:ph type="ftr" sz="quarter" idx="11"/>
          </p:nvPr>
        </p:nvSpPr>
        <p:spPr>
          <a:ln/>
        </p:spPr>
        <p:txBody>
          <a:bodyPr/>
          <a:lstStyle>
            <a:lvl1pPr>
              <a:defRPr/>
            </a:lvl1pPr>
          </a:lstStyle>
          <a:p>
            <a:pPr>
              <a:defRPr/>
            </a:pPr>
            <a:endParaRPr lang="de-AT"/>
          </a:p>
        </p:txBody>
      </p:sp>
      <p:sp>
        <p:nvSpPr>
          <p:cNvPr id="7" name="Rectangle 6"/>
          <p:cNvSpPr>
            <a:spLocks noGrp="1" noChangeArrowheads="1"/>
          </p:cNvSpPr>
          <p:nvPr>
            <p:ph type="sldNum" sz="quarter" idx="12"/>
          </p:nvPr>
        </p:nvSpPr>
        <p:spPr>
          <a:ln/>
        </p:spPr>
        <p:txBody>
          <a:bodyPr/>
          <a:lstStyle>
            <a:lvl1pPr>
              <a:defRPr/>
            </a:lvl1pPr>
          </a:lstStyle>
          <a:p>
            <a:pPr>
              <a:defRPr/>
            </a:pPr>
            <a:fld id="{6A9DA707-F1C7-45FB-AABC-4A8CD7F991D4}" type="slidenum">
              <a:rPr lang="de-AT"/>
              <a:pPr>
                <a:defRPr/>
              </a:pPr>
              <a:t>‹#›</a:t>
            </a:fld>
            <a:endParaRPr lang="de-AT"/>
          </a:p>
        </p:txBody>
      </p:sp>
    </p:spTree>
  </p:cSld>
  <p:clrMapOvr>
    <a:masterClrMapping/>
  </p:clrMapOvr>
  <p:transition spd="slow">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AT"/>
          </a:p>
        </p:txBody>
      </p:sp>
      <p:sp>
        <p:nvSpPr>
          <p:cNvPr id="6" name="Rectangle 5"/>
          <p:cNvSpPr>
            <a:spLocks noGrp="1" noChangeArrowheads="1"/>
          </p:cNvSpPr>
          <p:nvPr>
            <p:ph type="ftr" sz="quarter" idx="11"/>
          </p:nvPr>
        </p:nvSpPr>
        <p:spPr>
          <a:ln/>
        </p:spPr>
        <p:txBody>
          <a:bodyPr/>
          <a:lstStyle>
            <a:lvl1pPr>
              <a:defRPr/>
            </a:lvl1pPr>
          </a:lstStyle>
          <a:p>
            <a:pPr>
              <a:defRPr/>
            </a:pPr>
            <a:endParaRPr lang="de-AT"/>
          </a:p>
        </p:txBody>
      </p:sp>
      <p:sp>
        <p:nvSpPr>
          <p:cNvPr id="7" name="Rectangle 6"/>
          <p:cNvSpPr>
            <a:spLocks noGrp="1" noChangeArrowheads="1"/>
          </p:cNvSpPr>
          <p:nvPr>
            <p:ph type="sldNum" sz="quarter" idx="12"/>
          </p:nvPr>
        </p:nvSpPr>
        <p:spPr>
          <a:ln/>
        </p:spPr>
        <p:txBody>
          <a:bodyPr/>
          <a:lstStyle>
            <a:lvl1pPr>
              <a:defRPr/>
            </a:lvl1pPr>
          </a:lstStyle>
          <a:p>
            <a:pPr>
              <a:defRPr/>
            </a:pPr>
            <a:fld id="{38C94FE8-E8C2-4B5B-A737-87B7B0858257}" type="slidenum">
              <a:rPr lang="de-AT"/>
              <a:pPr>
                <a:defRPr/>
              </a:pPr>
              <a:t>‹#›</a:t>
            </a:fld>
            <a:endParaRPr lang="de-AT"/>
          </a:p>
        </p:txBody>
      </p:sp>
    </p:spTree>
  </p:cSld>
  <p:clrMapOvr>
    <a:masterClrMapping/>
  </p:clrMapOvr>
  <p:transition spd="slow">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AT"/>
              <a:t>Klicken Sie, um das Titelformat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AT"/>
              <a:t>Klicken Sie, um die Formate des Vorlagentextes zu bearbeiten</a:t>
            </a:r>
          </a:p>
          <a:p>
            <a:pPr lvl="1"/>
            <a:r>
              <a:rPr lang="de-AT"/>
              <a:t>Zweite Ebene</a:t>
            </a:r>
          </a:p>
          <a:p>
            <a:pPr lvl="2"/>
            <a:r>
              <a:rPr lang="de-AT"/>
              <a:t>Dritte Ebene</a:t>
            </a:r>
          </a:p>
          <a:p>
            <a:pPr lvl="3"/>
            <a:r>
              <a:rPr lang="de-AT"/>
              <a:t>Vierte Ebene</a:t>
            </a:r>
          </a:p>
          <a:p>
            <a:pPr lvl="4"/>
            <a:r>
              <a:rPr lang="de-AT"/>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de-A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de-A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1B06C1D3-D864-40E2-B927-C1F5101E52D4}" type="slidenum">
              <a:rPr lang="de-AT"/>
              <a:pPr>
                <a:defRPr/>
              </a:pPr>
              <a:t>‹#›</a:t>
            </a:fld>
            <a:endParaRPr lang="de-A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ll dir="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FDFFF"/>
        </a:solidFill>
        <a:effectLst/>
      </p:bgPr>
    </p:bg>
    <p:spTree>
      <p:nvGrpSpPr>
        <p:cNvPr id="1" name=""/>
        <p:cNvGrpSpPr/>
        <p:nvPr/>
      </p:nvGrpSpPr>
      <p:grpSpPr>
        <a:xfrm>
          <a:off x="0" y="0"/>
          <a:ext cx="0" cy="0"/>
          <a:chOff x="0" y="0"/>
          <a:chExt cx="0" cy="0"/>
        </a:xfrm>
      </p:grpSpPr>
      <p:pic>
        <p:nvPicPr>
          <p:cNvPr id="2050" name="Picture 5" descr="schatten02"/>
          <p:cNvPicPr>
            <a:picLocks noChangeAspect="1" noChangeArrowheads="1"/>
          </p:cNvPicPr>
          <p:nvPr/>
        </p:nvPicPr>
        <p:blipFill>
          <a:blip r:embed="rId2" cstate="print"/>
          <a:srcRect/>
          <a:stretch>
            <a:fillRect/>
          </a:stretch>
        </p:blipFill>
        <p:spPr bwMode="auto">
          <a:xfrm>
            <a:off x="4418013" y="0"/>
            <a:ext cx="4725987" cy="6858000"/>
          </a:xfrm>
          <a:prstGeom prst="rect">
            <a:avLst/>
          </a:prstGeom>
          <a:noFill/>
          <a:ln w="9525">
            <a:noFill/>
            <a:miter lim="800000"/>
            <a:headEnd/>
            <a:tailEnd/>
          </a:ln>
        </p:spPr>
      </p:pic>
      <p:sp>
        <p:nvSpPr>
          <p:cNvPr id="2" name="Text Box 2"/>
          <p:cNvSpPr txBox="1">
            <a:spLocks noChangeArrowheads="1"/>
          </p:cNvSpPr>
          <p:nvPr/>
        </p:nvSpPr>
        <p:spPr bwMode="auto">
          <a:xfrm>
            <a:off x="0" y="609600"/>
            <a:ext cx="44958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sz="4800" b="1">
                <a:effectLst>
                  <a:outerShdw blurRad="38100" dist="38100" dir="2700000" algn="tl">
                    <a:srgbClr val="FFFFFF"/>
                  </a:outerShdw>
                </a:effectLst>
              </a:rPr>
              <a:t>Was ist ein Christ?</a:t>
            </a:r>
            <a:endParaRPr lang="de-AT" sz="4800" b="1">
              <a:effectLst>
                <a:outerShdw blurRad="38100" dist="38100" dir="2700000" algn="tl">
                  <a:srgbClr val="FFFFFF"/>
                </a:outerShdw>
              </a:effectLst>
            </a:endParaRPr>
          </a:p>
        </p:txBody>
      </p:sp>
      <p:sp>
        <p:nvSpPr>
          <p:cNvPr id="2051" name="Text Box 3"/>
          <p:cNvSpPr txBox="1">
            <a:spLocks noChangeArrowheads="1"/>
          </p:cNvSpPr>
          <p:nvPr/>
        </p:nvSpPr>
        <p:spPr bwMode="auto">
          <a:xfrm>
            <a:off x="304800" y="4343400"/>
            <a:ext cx="4038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b="1">
                <a:effectLst>
                  <a:outerShdw blurRad="38100" dist="38100" dir="2700000" algn="tl">
                    <a:srgbClr val="FFFFFF"/>
                  </a:outerShdw>
                </a:effectLst>
                <a:latin typeface="Arial" charset="0"/>
                <a:cs typeface="Times New Roman" charset="0"/>
              </a:rPr>
              <a:t>Doch wie viele Menschen sind sich wirklich der Tragweite dieses Wortes bewusst? </a:t>
            </a:r>
            <a:endParaRPr lang="de-AT" b="1">
              <a:effectLst>
                <a:outerShdw blurRad="38100" dist="38100" dir="2700000" algn="tl">
                  <a:srgbClr val="FFFFFF"/>
                </a:outerShdw>
              </a:effectLst>
              <a:latin typeface="Arial" charset="0"/>
              <a:cs typeface="Times New Roman" charset="0"/>
            </a:endParaRPr>
          </a:p>
        </p:txBody>
      </p:sp>
      <p:sp>
        <p:nvSpPr>
          <p:cNvPr id="2054" name="Text Box 6"/>
          <p:cNvSpPr txBox="1">
            <a:spLocks noChangeArrowheads="1"/>
          </p:cNvSpPr>
          <p:nvPr/>
        </p:nvSpPr>
        <p:spPr bwMode="auto">
          <a:xfrm>
            <a:off x="304800" y="2590800"/>
            <a:ext cx="37290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b="1" dirty="0">
                <a:effectLst>
                  <a:outerShdw blurRad="38100" dist="38100" dir="2700000" algn="tl">
                    <a:srgbClr val="FFFFFF"/>
                  </a:outerShdw>
                </a:effectLst>
                <a:latin typeface="Arial" charset="0"/>
                <a:cs typeface="Times New Roman" charset="0"/>
              </a:rPr>
              <a:t>Über Jahrhunderte hin wurde das Wort </a:t>
            </a:r>
            <a:r>
              <a:rPr lang="de-DE" b="1" dirty="0">
                <a:solidFill>
                  <a:srgbClr val="FF0000"/>
                </a:solidFill>
                <a:effectLst>
                  <a:outerShdw blurRad="38100" dist="38100" dir="2700000" algn="tl">
                    <a:srgbClr val="000000"/>
                  </a:outerShdw>
                </a:effectLst>
                <a:latin typeface="Arial" charset="0"/>
                <a:cs typeface="Times New Roman" charset="0"/>
              </a:rPr>
              <a:t>Christ</a:t>
            </a:r>
            <a:r>
              <a:rPr lang="de-DE" b="1" dirty="0">
                <a:effectLst>
                  <a:outerShdw blurRad="38100" dist="38100" dir="2700000" algn="tl">
                    <a:srgbClr val="FFFFFF"/>
                  </a:outerShdw>
                </a:effectLst>
                <a:latin typeface="Arial" charset="0"/>
                <a:cs typeface="Times New Roman" charset="0"/>
              </a:rPr>
              <a:t> ein </a:t>
            </a:r>
            <a:r>
              <a:rPr lang="de-DE" b="1" dirty="0" err="1">
                <a:effectLst>
                  <a:outerShdw blurRad="38100" dist="38100" dir="2700000" algn="tl">
                    <a:srgbClr val="FFFFFF"/>
                  </a:outerShdw>
                </a:effectLst>
                <a:latin typeface="Arial" charset="0"/>
                <a:cs typeface="Times New Roman" charset="0"/>
              </a:rPr>
              <a:t>Allerweltsbegriff</a:t>
            </a:r>
            <a:r>
              <a:rPr lang="de-DE" b="1" dirty="0">
                <a:effectLst>
                  <a:outerShdw blurRad="38100" dist="38100" dir="2700000" algn="tl">
                    <a:srgbClr val="FFFFFF"/>
                  </a:outerShdw>
                </a:effectLst>
                <a:latin typeface="Arial" charset="0"/>
                <a:cs typeface="Times New Roman" charset="0"/>
              </a:rPr>
              <a:t>.</a:t>
            </a:r>
            <a:r>
              <a:rPr lang="de-DE" b="1" dirty="0">
                <a:effectLst>
                  <a:outerShdw blurRad="38100" dist="38100" dir="2700000" algn="tl">
                    <a:srgbClr val="FFFFFF"/>
                  </a:outerShdw>
                </a:effectLst>
                <a:latin typeface="Tahoma" pitchFamily="34" charset="0"/>
                <a:cs typeface="Times New Roman" charset="0"/>
              </a:rPr>
              <a:t> </a:t>
            </a:r>
            <a:endParaRPr lang="de-AT" b="1" dirty="0">
              <a:effectLst>
                <a:outerShdw blurRad="38100" dist="38100" dir="2700000" algn="tl">
                  <a:srgbClr val="FFFFFF"/>
                </a:outerShdw>
              </a:effectLst>
              <a:latin typeface="Tahoma" pitchFamily="34" charset="0"/>
              <a:cs typeface="Times New Roman" charset="0"/>
            </a:endParaRPr>
          </a:p>
        </p:txBody>
      </p:sp>
    </p:spTree>
  </p:cSld>
  <p:clrMapOvr>
    <a:masterClrMapping/>
  </p:clrMapOvr>
  <p:transition spd="slow">
    <p:pull dir="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200A0"/>
        </a:solid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404813"/>
            <a:ext cx="3810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sz="2000" b="1">
                <a:solidFill>
                  <a:schemeClr val="bg1"/>
                </a:solidFill>
                <a:effectLst>
                  <a:outerShdw blurRad="38100" dist="38100" dir="2700000" algn="tl">
                    <a:srgbClr val="000000"/>
                  </a:outerShdw>
                </a:effectLst>
                <a:latin typeface="Arial" charset="0"/>
                <a:cs typeface="Times New Roman" charset="0"/>
              </a:rPr>
              <a:t>Der Begriff </a:t>
            </a:r>
            <a:r>
              <a:rPr lang="de-DE" sz="2000" b="1">
                <a:solidFill>
                  <a:srgbClr val="FF0000"/>
                </a:solidFill>
                <a:effectLst>
                  <a:outerShdw blurRad="38100" dist="38100" dir="2700000" algn="tl">
                    <a:srgbClr val="000000"/>
                  </a:outerShdw>
                </a:effectLst>
                <a:latin typeface="Arial" charset="0"/>
                <a:cs typeface="Times New Roman" charset="0"/>
              </a:rPr>
              <a:t>Christ</a:t>
            </a:r>
            <a:r>
              <a:rPr lang="de-DE" sz="2000" b="1">
                <a:solidFill>
                  <a:schemeClr val="bg1"/>
                </a:solidFill>
                <a:effectLst>
                  <a:outerShdw blurRad="38100" dist="38100" dir="2700000" algn="tl">
                    <a:srgbClr val="000000"/>
                  </a:outerShdw>
                </a:effectLst>
                <a:latin typeface="Arial" charset="0"/>
                <a:cs typeface="Times New Roman" charset="0"/>
              </a:rPr>
              <a:t> bzw. </a:t>
            </a:r>
            <a:r>
              <a:rPr lang="de-DE" sz="2000" b="1">
                <a:solidFill>
                  <a:srgbClr val="FF0000"/>
                </a:solidFill>
                <a:effectLst>
                  <a:outerShdw blurRad="38100" dist="38100" dir="2700000" algn="tl">
                    <a:srgbClr val="000000"/>
                  </a:outerShdw>
                </a:effectLst>
                <a:latin typeface="Arial" charset="0"/>
                <a:cs typeface="Times New Roman" charset="0"/>
              </a:rPr>
              <a:t>Christen</a:t>
            </a:r>
            <a:r>
              <a:rPr lang="de-DE" sz="2000" b="1">
                <a:solidFill>
                  <a:schemeClr val="bg1"/>
                </a:solidFill>
                <a:effectLst>
                  <a:outerShdw blurRad="38100" dist="38100" dir="2700000" algn="tl">
                    <a:srgbClr val="000000"/>
                  </a:outerShdw>
                </a:effectLst>
                <a:latin typeface="Arial" charset="0"/>
                <a:cs typeface="Times New Roman" charset="0"/>
              </a:rPr>
              <a:t> erscheint nur dreimal im Neuen Testament. </a:t>
            </a:r>
            <a:endParaRPr lang="de-AT" sz="2000" b="1">
              <a:solidFill>
                <a:schemeClr val="bg1"/>
              </a:solidFill>
              <a:effectLst>
                <a:outerShdw blurRad="38100" dist="38100" dir="2700000" algn="tl">
                  <a:srgbClr val="000000"/>
                </a:outerShdw>
              </a:effectLst>
              <a:latin typeface="Arial" charset="0"/>
            </a:endParaRPr>
          </a:p>
        </p:txBody>
      </p:sp>
      <p:pic>
        <p:nvPicPr>
          <p:cNvPr id="11267" name="Picture 4" descr="paul-agrippa"/>
          <p:cNvPicPr>
            <a:picLocks noChangeAspect="1" noChangeArrowheads="1"/>
          </p:cNvPicPr>
          <p:nvPr/>
        </p:nvPicPr>
        <p:blipFill>
          <a:blip r:embed="rId2" cstate="print"/>
          <a:srcRect/>
          <a:stretch>
            <a:fillRect/>
          </a:stretch>
        </p:blipFill>
        <p:spPr bwMode="auto">
          <a:xfrm>
            <a:off x="3867150" y="0"/>
            <a:ext cx="5276850" cy="6858000"/>
          </a:xfrm>
          <a:prstGeom prst="rect">
            <a:avLst/>
          </a:prstGeom>
          <a:noFill/>
          <a:ln w="9525">
            <a:noFill/>
            <a:miter lim="800000"/>
            <a:headEnd/>
            <a:tailEnd/>
          </a:ln>
        </p:spPr>
      </p:pic>
      <p:sp>
        <p:nvSpPr>
          <p:cNvPr id="12293" name="Text Box 5"/>
          <p:cNvSpPr txBox="1">
            <a:spLocks noChangeArrowheads="1"/>
          </p:cNvSpPr>
          <p:nvPr/>
        </p:nvSpPr>
        <p:spPr bwMode="auto">
          <a:xfrm>
            <a:off x="0" y="2781300"/>
            <a:ext cx="37338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sz="1600" b="1">
                <a:solidFill>
                  <a:schemeClr val="bg1"/>
                </a:solidFill>
                <a:effectLst>
                  <a:outerShdw blurRad="38100" dist="38100" dir="2700000" algn="tl">
                    <a:srgbClr val="000000"/>
                  </a:outerShdw>
                </a:effectLst>
                <a:latin typeface="Arial" charset="0"/>
                <a:cs typeface="Times New Roman" charset="0"/>
              </a:rPr>
              <a:t>König Agrippa verwendete dieses Wort in </a:t>
            </a:r>
            <a:r>
              <a:rPr lang="de-DE" sz="1200">
                <a:solidFill>
                  <a:schemeClr val="bg1"/>
                </a:solidFill>
                <a:effectLst>
                  <a:outerShdw blurRad="38100" dist="38100" dir="2700000" algn="tl">
                    <a:srgbClr val="000000"/>
                  </a:outerShdw>
                </a:effectLst>
                <a:latin typeface="Arial" charset="0"/>
                <a:cs typeface="Times New Roman" charset="0"/>
              </a:rPr>
              <a:t>Apostelgeschichte 26,28</a:t>
            </a:r>
            <a:r>
              <a:rPr lang="de-DE" sz="1200" b="1">
                <a:solidFill>
                  <a:schemeClr val="bg1"/>
                </a:solidFill>
                <a:latin typeface="Arial" charset="0"/>
                <a:cs typeface="Times New Roman" charset="0"/>
              </a:rPr>
              <a:t>     </a:t>
            </a:r>
            <a:r>
              <a:rPr lang="de-DE" sz="1600">
                <a:solidFill>
                  <a:schemeClr val="bg1"/>
                </a:solidFill>
                <a:effectLst>
                  <a:outerShdw blurRad="38100" dist="38100" dir="2700000" algn="tl">
                    <a:srgbClr val="000000"/>
                  </a:outerShdw>
                </a:effectLst>
                <a:latin typeface="Franklin Gothic Medium" pitchFamily="34" charset="0"/>
                <a:cs typeface="Times New Roman" charset="0"/>
              </a:rPr>
              <a:t> </a:t>
            </a:r>
            <a:r>
              <a:rPr lang="de-DE" sz="1600">
                <a:solidFill>
                  <a:schemeClr val="bg1"/>
                </a:solidFill>
                <a:effectLst>
                  <a:outerShdw blurRad="38100" dist="38100" dir="2700000" algn="tl">
                    <a:srgbClr val="000000"/>
                  </a:outerShdw>
                </a:effectLst>
                <a:cs typeface="Times New Roman" charset="0"/>
              </a:rPr>
              <a:t>„</a:t>
            </a:r>
            <a:r>
              <a:rPr lang="de-DE" sz="1600" i="1">
                <a:solidFill>
                  <a:schemeClr val="bg1"/>
                </a:solidFill>
                <a:effectLst>
                  <a:outerShdw blurRad="38100" dist="38100" dir="2700000" algn="tl">
                    <a:srgbClr val="000000"/>
                  </a:outerShdw>
                </a:effectLst>
                <a:cs typeface="Times New Roman" charset="0"/>
              </a:rPr>
              <a:t>Agrippa aber sprach zu Paulus: Es fehlt nicht viel, du überredest mich, dass ich ein </a:t>
            </a:r>
            <a:r>
              <a:rPr lang="de-DE" sz="1600" i="1">
                <a:solidFill>
                  <a:srgbClr val="FF0000"/>
                </a:solidFill>
                <a:effectLst>
                  <a:outerShdw blurRad="38100" dist="38100" dir="2700000" algn="tl">
                    <a:srgbClr val="000000"/>
                  </a:outerShdw>
                </a:effectLst>
                <a:cs typeface="Times New Roman" charset="0"/>
              </a:rPr>
              <a:t>Christ</a:t>
            </a:r>
            <a:r>
              <a:rPr lang="de-DE" sz="1600" i="1">
                <a:solidFill>
                  <a:schemeClr val="bg1"/>
                </a:solidFill>
                <a:effectLst>
                  <a:outerShdw blurRad="38100" dist="38100" dir="2700000" algn="tl">
                    <a:srgbClr val="000000"/>
                  </a:outerShdw>
                </a:effectLst>
                <a:cs typeface="Times New Roman" charset="0"/>
              </a:rPr>
              <a:t> würde.“</a:t>
            </a:r>
            <a:endParaRPr lang="de-AT" sz="1600" i="1"/>
          </a:p>
        </p:txBody>
      </p:sp>
      <p:sp>
        <p:nvSpPr>
          <p:cNvPr id="12294" name="Text Box 6"/>
          <p:cNvSpPr txBox="1">
            <a:spLocks noChangeArrowheads="1"/>
          </p:cNvSpPr>
          <p:nvPr/>
        </p:nvSpPr>
        <p:spPr bwMode="auto">
          <a:xfrm>
            <a:off x="0" y="4221163"/>
            <a:ext cx="3581400" cy="174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sz="1600" b="1">
                <a:solidFill>
                  <a:schemeClr val="bg1"/>
                </a:solidFill>
                <a:effectLst>
                  <a:outerShdw blurRad="38100" dist="38100" dir="2700000" algn="tl">
                    <a:srgbClr val="000000"/>
                  </a:outerShdw>
                </a:effectLst>
                <a:latin typeface="Arial" charset="0"/>
                <a:cs typeface="Times New Roman" charset="0"/>
              </a:rPr>
              <a:t>Petrus ist der einzige Christ, der das Wort </a:t>
            </a:r>
            <a:r>
              <a:rPr lang="de-DE" sz="1600" b="1" i="1">
                <a:solidFill>
                  <a:schemeClr val="bg1"/>
                </a:solidFill>
                <a:effectLst>
                  <a:outerShdw blurRad="38100" dist="38100" dir="2700000" algn="tl">
                    <a:srgbClr val="000000"/>
                  </a:outerShdw>
                </a:effectLst>
                <a:latin typeface="Arial" charset="0"/>
                <a:cs typeface="Times New Roman" charset="0"/>
              </a:rPr>
              <a:t>Christ</a:t>
            </a:r>
            <a:r>
              <a:rPr lang="de-DE" sz="1600" b="1">
                <a:solidFill>
                  <a:schemeClr val="bg1"/>
                </a:solidFill>
                <a:effectLst>
                  <a:outerShdw blurRad="38100" dist="38100" dir="2700000" algn="tl">
                    <a:srgbClr val="000000"/>
                  </a:outerShdw>
                </a:effectLst>
                <a:latin typeface="Arial" charset="0"/>
                <a:cs typeface="Times New Roman" charset="0"/>
              </a:rPr>
              <a:t> im Neuen Testament verwendete:</a:t>
            </a:r>
            <a:r>
              <a:rPr lang="de-DE" sz="1600">
                <a:solidFill>
                  <a:schemeClr val="bg1"/>
                </a:solidFill>
                <a:effectLst>
                  <a:outerShdw blurRad="38100" dist="38100" dir="2700000" algn="tl">
                    <a:srgbClr val="000000"/>
                  </a:outerShdw>
                </a:effectLst>
                <a:latin typeface="Franklin Gothic Medium" pitchFamily="34" charset="0"/>
                <a:cs typeface="Times New Roman" charset="0"/>
              </a:rPr>
              <a:t>         </a:t>
            </a:r>
            <a:r>
              <a:rPr lang="de-DE" sz="1600" i="1">
                <a:solidFill>
                  <a:schemeClr val="bg1"/>
                </a:solidFill>
                <a:effectLst>
                  <a:outerShdw blurRad="38100" dist="38100" dir="2700000" algn="tl">
                    <a:srgbClr val="000000"/>
                  </a:outerShdw>
                </a:effectLst>
                <a:cs typeface="Times New Roman" charset="0"/>
              </a:rPr>
              <a:t>„Leidet er aber als ein </a:t>
            </a:r>
            <a:r>
              <a:rPr lang="de-DE" sz="1600" i="1">
                <a:solidFill>
                  <a:srgbClr val="FF0000"/>
                </a:solidFill>
                <a:effectLst>
                  <a:outerShdw blurRad="38100" dist="38100" dir="2700000" algn="tl">
                    <a:srgbClr val="000000"/>
                  </a:outerShdw>
                </a:effectLst>
                <a:cs typeface="Times New Roman" charset="0"/>
              </a:rPr>
              <a:t>Christ</a:t>
            </a:r>
            <a:r>
              <a:rPr lang="de-DE" sz="1600" i="1">
                <a:solidFill>
                  <a:schemeClr val="bg1"/>
                </a:solidFill>
                <a:effectLst>
                  <a:outerShdw blurRad="38100" dist="38100" dir="2700000" algn="tl">
                    <a:srgbClr val="000000"/>
                  </a:outerShdw>
                </a:effectLst>
                <a:cs typeface="Times New Roman" charset="0"/>
              </a:rPr>
              <a:t>, so schäme er sich nicht; er ehre aber Gott in solchem Fall.“ </a:t>
            </a:r>
            <a:br>
              <a:rPr lang="de-DE" sz="1600" i="1">
                <a:solidFill>
                  <a:schemeClr val="bg1"/>
                </a:solidFill>
                <a:effectLst>
                  <a:outerShdw blurRad="38100" dist="38100" dir="2700000" algn="tl">
                    <a:srgbClr val="000000"/>
                  </a:outerShdw>
                </a:effectLst>
                <a:cs typeface="Times New Roman" charset="0"/>
              </a:rPr>
            </a:br>
            <a:r>
              <a:rPr lang="de-DE" sz="1200">
                <a:solidFill>
                  <a:schemeClr val="bg1"/>
                </a:solidFill>
                <a:effectLst>
                  <a:outerShdw blurRad="38100" dist="38100" dir="2700000" algn="tl">
                    <a:srgbClr val="000000"/>
                  </a:outerShdw>
                </a:effectLst>
                <a:latin typeface="Arial" charset="0"/>
                <a:cs typeface="Times New Roman" charset="0"/>
              </a:rPr>
              <a:t>1.Petrus 4,16</a:t>
            </a:r>
            <a:endParaRPr lang="de-AT" sz="1200">
              <a:solidFill>
                <a:schemeClr val="bg1"/>
              </a:solidFill>
              <a:effectLst>
                <a:outerShdw blurRad="38100" dist="38100" dir="2700000" algn="tl">
                  <a:srgbClr val="000000"/>
                </a:outerShdw>
              </a:effectLst>
              <a:latin typeface="Arial" charset="0"/>
              <a:cs typeface="Times New Roman" charset="0"/>
            </a:endParaRPr>
          </a:p>
        </p:txBody>
      </p:sp>
      <p:sp>
        <p:nvSpPr>
          <p:cNvPr id="12295" name="Text Box 7"/>
          <p:cNvSpPr txBox="1">
            <a:spLocks noChangeArrowheads="1"/>
          </p:cNvSpPr>
          <p:nvPr/>
        </p:nvSpPr>
        <p:spPr bwMode="auto">
          <a:xfrm>
            <a:off x="0" y="1773238"/>
            <a:ext cx="3657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sz="1600" i="1">
                <a:solidFill>
                  <a:schemeClr val="bg1"/>
                </a:solidFill>
                <a:effectLst>
                  <a:outerShdw blurRad="38100" dist="38100" dir="2700000" algn="tl">
                    <a:srgbClr val="000000"/>
                  </a:outerShdw>
                </a:effectLst>
                <a:cs typeface="Times New Roman" charset="0"/>
              </a:rPr>
              <a:t>„...</a:t>
            </a:r>
            <a:r>
              <a:rPr lang="de-AT" sz="1600" i="1">
                <a:solidFill>
                  <a:schemeClr val="bg1"/>
                </a:solidFill>
                <a:effectLst>
                  <a:outerShdw blurRad="38100" dist="38100" dir="2700000" algn="tl">
                    <a:srgbClr val="000000"/>
                  </a:outerShdw>
                </a:effectLst>
                <a:cs typeface="Times New Roman" charset="0"/>
              </a:rPr>
              <a:t> daher die Jünger am ersten zu Antiochien </a:t>
            </a:r>
            <a:r>
              <a:rPr lang="de-AT" sz="1600" i="1">
                <a:solidFill>
                  <a:srgbClr val="FF0000"/>
                </a:solidFill>
                <a:effectLst>
                  <a:outerShdw blurRad="38100" dist="38100" dir="2700000" algn="tl">
                    <a:srgbClr val="000000"/>
                  </a:outerShdw>
                </a:effectLst>
                <a:cs typeface="Times New Roman" charset="0"/>
              </a:rPr>
              <a:t>Christen</a:t>
            </a:r>
            <a:r>
              <a:rPr lang="de-AT" sz="1600" i="1">
                <a:solidFill>
                  <a:schemeClr val="bg1"/>
                </a:solidFill>
                <a:effectLst>
                  <a:outerShdw blurRad="38100" dist="38100" dir="2700000" algn="tl">
                    <a:srgbClr val="000000"/>
                  </a:outerShdw>
                </a:effectLst>
                <a:cs typeface="Times New Roman" charset="0"/>
              </a:rPr>
              <a:t> genannt wurden.“</a:t>
            </a:r>
            <a:r>
              <a:rPr lang="de-AT" sz="1600">
                <a:solidFill>
                  <a:schemeClr val="bg1"/>
                </a:solidFill>
                <a:effectLst>
                  <a:outerShdw blurRad="38100" dist="38100" dir="2700000" algn="tl">
                    <a:srgbClr val="000000"/>
                  </a:outerShdw>
                </a:effectLst>
                <a:latin typeface="Franklin Gothic Medium" pitchFamily="34" charset="0"/>
                <a:cs typeface="Times New Roman" charset="0"/>
              </a:rPr>
              <a:t> </a:t>
            </a:r>
            <a:r>
              <a:rPr lang="de-AT" sz="1200">
                <a:solidFill>
                  <a:schemeClr val="bg1"/>
                </a:solidFill>
                <a:effectLst>
                  <a:outerShdw blurRad="38100" dist="38100" dir="2700000" algn="tl">
                    <a:srgbClr val="000000"/>
                  </a:outerShdw>
                </a:effectLst>
                <a:latin typeface="Arial" charset="0"/>
                <a:cs typeface="Times New Roman" charset="0"/>
              </a:rPr>
              <a:t>A</a:t>
            </a:r>
            <a:r>
              <a:rPr lang="de-DE" sz="1200">
                <a:solidFill>
                  <a:schemeClr val="bg1"/>
                </a:solidFill>
                <a:effectLst>
                  <a:outerShdw blurRad="38100" dist="38100" dir="2700000" algn="tl">
                    <a:srgbClr val="000000"/>
                  </a:outerShdw>
                </a:effectLst>
                <a:latin typeface="Arial" charset="0"/>
                <a:cs typeface="Times New Roman" charset="0"/>
              </a:rPr>
              <a:t>postelgeschichte</a:t>
            </a:r>
            <a:r>
              <a:rPr lang="de-AT" sz="1200">
                <a:solidFill>
                  <a:schemeClr val="bg1"/>
                </a:solidFill>
                <a:effectLst>
                  <a:outerShdw blurRad="38100" dist="38100" dir="2700000" algn="tl">
                    <a:srgbClr val="000000"/>
                  </a:outerShdw>
                </a:effectLst>
                <a:latin typeface="Arial" charset="0"/>
                <a:cs typeface="Times New Roman" charset="0"/>
              </a:rPr>
              <a:t> 11</a:t>
            </a:r>
            <a:r>
              <a:rPr lang="de-DE" sz="1200">
                <a:solidFill>
                  <a:schemeClr val="bg1"/>
                </a:solidFill>
                <a:effectLst>
                  <a:outerShdw blurRad="38100" dist="38100" dir="2700000" algn="tl">
                    <a:srgbClr val="000000"/>
                  </a:outerShdw>
                </a:effectLst>
                <a:latin typeface="Arial" charset="0"/>
                <a:cs typeface="Times New Roman" charset="0"/>
              </a:rPr>
              <a:t>,</a:t>
            </a:r>
            <a:r>
              <a:rPr lang="de-AT" sz="1200">
                <a:solidFill>
                  <a:schemeClr val="bg1"/>
                </a:solidFill>
                <a:effectLst>
                  <a:outerShdw blurRad="38100" dist="38100" dir="2700000" algn="tl">
                    <a:srgbClr val="000000"/>
                  </a:outerShdw>
                </a:effectLst>
                <a:latin typeface="Arial" charset="0"/>
                <a:cs typeface="Times New Roman" charset="0"/>
              </a:rPr>
              <a:t>26</a:t>
            </a:r>
            <a:r>
              <a:rPr lang="de-DE" sz="1200">
                <a:solidFill>
                  <a:schemeClr val="bg1"/>
                </a:solidFill>
                <a:effectLst>
                  <a:outerShdw blurRad="38100" dist="38100" dir="2700000" algn="tl">
                    <a:srgbClr val="000000"/>
                  </a:outerShdw>
                </a:effectLst>
                <a:latin typeface="Arial" charset="0"/>
                <a:cs typeface="Times New Roman" charset="0"/>
              </a:rPr>
              <a:t>b</a:t>
            </a:r>
            <a:endParaRPr lang="de-AT" sz="1200">
              <a:solidFill>
                <a:schemeClr val="bg1"/>
              </a:solidFill>
              <a:effectLst>
                <a:outerShdw blurRad="38100" dist="38100" dir="2700000" algn="tl">
                  <a:srgbClr val="000000"/>
                </a:outerShdw>
              </a:effectLst>
              <a:latin typeface="Arial" charset="0"/>
              <a:cs typeface="Times New Roman" charset="0"/>
            </a:endParaRPr>
          </a:p>
        </p:txBody>
      </p:sp>
    </p:spTree>
  </p:cSld>
  <p:clrMapOvr>
    <a:masterClrMapping/>
  </p:clrMapOvr>
  <p:transition spd="slow">
    <p:pull dir="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1028" descr="berea2"/>
          <p:cNvPicPr>
            <a:picLocks noChangeAspect="1" noChangeArrowheads="1"/>
          </p:cNvPicPr>
          <p:nvPr/>
        </p:nvPicPr>
        <p:blipFill>
          <a:blip r:embed="rId2" cstate="print"/>
          <a:srcRect/>
          <a:stretch>
            <a:fillRect/>
          </a:stretch>
        </p:blipFill>
        <p:spPr bwMode="auto">
          <a:xfrm>
            <a:off x="0" y="2895600"/>
            <a:ext cx="1960563" cy="3962400"/>
          </a:xfrm>
          <a:prstGeom prst="rect">
            <a:avLst/>
          </a:prstGeom>
          <a:noFill/>
          <a:ln w="9525">
            <a:noFill/>
            <a:miter lim="800000"/>
            <a:headEnd/>
            <a:tailEnd/>
          </a:ln>
        </p:spPr>
      </p:pic>
      <p:sp>
        <p:nvSpPr>
          <p:cNvPr id="14338" name="Text Box 1026"/>
          <p:cNvSpPr txBox="1">
            <a:spLocks noChangeArrowheads="1"/>
          </p:cNvSpPr>
          <p:nvPr/>
        </p:nvSpPr>
        <p:spPr bwMode="auto">
          <a:xfrm>
            <a:off x="1981200" y="3933825"/>
            <a:ext cx="7162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de-DE" sz="1800" b="1">
                <a:solidFill>
                  <a:schemeClr val="bg1"/>
                </a:solidFill>
                <a:effectLst>
                  <a:outerShdw blurRad="38100" dist="38100" dir="2700000" algn="tl">
                    <a:srgbClr val="808080"/>
                  </a:outerShdw>
                </a:effectLst>
                <a:latin typeface="Arial" charset="0"/>
                <a:cs typeface="Times New Roman" charset="0"/>
              </a:rPr>
              <a:t>Das griechische Wort, das mit „</a:t>
            </a:r>
            <a:r>
              <a:rPr lang="de-DE" sz="1800" b="1" i="1">
                <a:solidFill>
                  <a:srgbClr val="FF0000"/>
                </a:solidFill>
                <a:effectLst>
                  <a:outerShdw blurRad="38100" dist="38100" dir="2700000" algn="tl">
                    <a:srgbClr val="FFFFFF"/>
                  </a:outerShdw>
                </a:effectLst>
                <a:latin typeface="Arial" charset="0"/>
                <a:cs typeface="Times New Roman" charset="0"/>
              </a:rPr>
              <a:t>wurden genannt“</a:t>
            </a:r>
            <a:r>
              <a:rPr lang="de-DE" sz="1800" b="1" i="1">
                <a:solidFill>
                  <a:schemeClr val="bg1"/>
                </a:solidFill>
                <a:effectLst>
                  <a:outerShdw blurRad="38100" dist="38100" dir="2700000" algn="tl">
                    <a:srgbClr val="808080"/>
                  </a:outerShdw>
                </a:effectLst>
                <a:latin typeface="Arial" charset="0"/>
                <a:cs typeface="Times New Roman" charset="0"/>
              </a:rPr>
              <a:t> </a:t>
            </a:r>
            <a:r>
              <a:rPr lang="de-DE" sz="1800" b="1">
                <a:solidFill>
                  <a:schemeClr val="bg1"/>
                </a:solidFill>
                <a:effectLst>
                  <a:outerShdw blurRad="38100" dist="38100" dir="2700000" algn="tl">
                    <a:srgbClr val="808080"/>
                  </a:outerShdw>
                </a:effectLst>
                <a:latin typeface="Arial" charset="0"/>
                <a:cs typeface="Times New Roman" charset="0"/>
              </a:rPr>
              <a:t>übersetzt wurde, drückt keinerlei Geringschätzung aus. Es bedeutet </a:t>
            </a:r>
            <a:r>
              <a:rPr lang="de-DE" sz="1800" b="1" i="1">
                <a:solidFill>
                  <a:schemeClr val="bg1"/>
                </a:solidFill>
                <a:effectLst>
                  <a:outerShdw blurRad="38100" dist="38100" dir="2700000" algn="tl">
                    <a:srgbClr val="808080"/>
                  </a:outerShdw>
                </a:effectLst>
                <a:latin typeface="Arial" charset="0"/>
                <a:cs typeface="Times New Roman" charset="0"/>
              </a:rPr>
              <a:t>„ein Geschäft abwickeln, Geschäftsverkehr mit jemandem haben“</a:t>
            </a:r>
            <a:r>
              <a:rPr lang="de-DE" sz="1800" b="1">
                <a:solidFill>
                  <a:schemeClr val="bg1"/>
                </a:solidFill>
                <a:effectLst>
                  <a:outerShdw blurRad="38100" dist="38100" dir="2700000" algn="tl">
                    <a:srgbClr val="808080"/>
                  </a:outerShdw>
                </a:effectLst>
                <a:latin typeface="Arial" charset="0"/>
                <a:cs typeface="Times New Roman" charset="0"/>
              </a:rPr>
              <a:t>. </a:t>
            </a:r>
            <a:endParaRPr lang="de-AT" sz="1800" b="1">
              <a:solidFill>
                <a:schemeClr val="bg1"/>
              </a:solidFill>
              <a:effectLst>
                <a:outerShdw blurRad="38100" dist="38100" dir="2700000" algn="tl">
                  <a:srgbClr val="808080"/>
                </a:outerShdw>
              </a:effectLst>
              <a:latin typeface="Arial" charset="0"/>
            </a:endParaRPr>
          </a:p>
        </p:txBody>
      </p:sp>
      <p:pic>
        <p:nvPicPr>
          <p:cNvPr id="12292" name="Picture 1027" descr="GOSSIP2"/>
          <p:cNvPicPr>
            <a:picLocks noChangeAspect="1" noChangeArrowheads="1"/>
          </p:cNvPicPr>
          <p:nvPr/>
        </p:nvPicPr>
        <p:blipFill>
          <a:blip r:embed="rId3" cstate="print"/>
          <a:srcRect/>
          <a:stretch>
            <a:fillRect/>
          </a:stretch>
        </p:blipFill>
        <p:spPr bwMode="auto">
          <a:xfrm>
            <a:off x="0" y="0"/>
            <a:ext cx="4959350" cy="3792538"/>
          </a:xfrm>
          <a:prstGeom prst="rect">
            <a:avLst/>
          </a:prstGeom>
          <a:noFill/>
          <a:ln w="9525">
            <a:noFill/>
            <a:miter lim="800000"/>
            <a:headEnd/>
            <a:tailEnd/>
          </a:ln>
        </p:spPr>
      </p:pic>
      <p:pic>
        <p:nvPicPr>
          <p:cNvPr id="12293" name="Picture 1029" descr="prophesy"/>
          <p:cNvPicPr>
            <a:picLocks noChangeAspect="1" noChangeArrowheads="1"/>
          </p:cNvPicPr>
          <p:nvPr/>
        </p:nvPicPr>
        <p:blipFill>
          <a:blip r:embed="rId4" cstate="print"/>
          <a:srcRect/>
          <a:stretch>
            <a:fillRect/>
          </a:stretch>
        </p:blipFill>
        <p:spPr bwMode="auto">
          <a:xfrm>
            <a:off x="4953000" y="0"/>
            <a:ext cx="3962400" cy="3794125"/>
          </a:xfrm>
          <a:prstGeom prst="rect">
            <a:avLst/>
          </a:prstGeom>
          <a:noFill/>
          <a:ln w="9525">
            <a:noFill/>
            <a:miter lim="800000"/>
            <a:headEnd/>
            <a:tailEnd/>
          </a:ln>
        </p:spPr>
      </p:pic>
      <p:sp>
        <p:nvSpPr>
          <p:cNvPr id="14343" name="Text Box 1031"/>
          <p:cNvSpPr txBox="1">
            <a:spLocks noChangeArrowheads="1"/>
          </p:cNvSpPr>
          <p:nvPr/>
        </p:nvSpPr>
        <p:spPr bwMode="auto">
          <a:xfrm>
            <a:off x="1981200" y="4979988"/>
            <a:ext cx="7010400" cy="18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de-DE" sz="1800" b="1" dirty="0">
                <a:solidFill>
                  <a:schemeClr val="bg1"/>
                </a:solidFill>
                <a:effectLst>
                  <a:outerShdw blurRad="38100" dist="38100" dir="2700000" algn="tl">
                    <a:srgbClr val="808080"/>
                  </a:outerShdw>
                </a:effectLst>
                <a:latin typeface="Arial" charset="0"/>
                <a:cs typeface="Times New Roman" charset="0"/>
              </a:rPr>
              <a:t>Die Heiden bezeichneten diese hingegebenen Jünger Christi als </a:t>
            </a:r>
            <a:r>
              <a:rPr lang="de-DE" sz="1800" b="1" i="1" dirty="0">
                <a:solidFill>
                  <a:srgbClr val="FF0000"/>
                </a:solidFill>
                <a:effectLst>
                  <a:outerShdw blurRad="38100" dist="38100" dir="2700000" algn="tl">
                    <a:srgbClr val="FFFFFF"/>
                  </a:outerShdw>
                </a:effectLst>
                <a:latin typeface="Arial" charset="0"/>
                <a:cs typeface="Times New Roman" charset="0"/>
              </a:rPr>
              <a:t>Christen</a:t>
            </a:r>
            <a:r>
              <a:rPr lang="de-DE" sz="1800" b="1" dirty="0">
                <a:solidFill>
                  <a:schemeClr val="bg1"/>
                </a:solidFill>
                <a:effectLst>
                  <a:outerShdw blurRad="38100" dist="38100" dir="2700000" algn="tl">
                    <a:srgbClr val="808080"/>
                  </a:outerShdw>
                </a:effectLst>
                <a:latin typeface="Arial" charset="0"/>
                <a:cs typeface="Times New Roman" charset="0"/>
              </a:rPr>
              <a:t>, weil sie erkannten, dass diese glaubten und lehrten, dass JESUS der Christus war. </a:t>
            </a:r>
          </a:p>
          <a:p>
            <a:pPr algn="just">
              <a:spcBef>
                <a:spcPct val="50000"/>
              </a:spcBef>
              <a:defRPr/>
            </a:pPr>
            <a:r>
              <a:rPr lang="de-DE" sz="1800" b="1" dirty="0">
                <a:solidFill>
                  <a:schemeClr val="bg1"/>
                </a:solidFill>
                <a:effectLst>
                  <a:outerShdw blurRad="38100" dist="38100" dir="2700000" algn="tl">
                    <a:srgbClr val="808080"/>
                  </a:outerShdw>
                </a:effectLst>
                <a:latin typeface="Arial" charset="0"/>
                <a:cs typeface="Times New Roman" charset="0"/>
              </a:rPr>
              <a:t>Lediglich zwecks einer leichteren Zuweisung im gesellschaftlichen Verkehr und bei Geschäftsabwicklungen wurde diese Art von Menschen so bezeichnet.</a:t>
            </a:r>
            <a:endParaRPr lang="de-AT" sz="1800" b="1" dirty="0">
              <a:latin typeface="Arial" charset="0"/>
            </a:endParaRPr>
          </a:p>
        </p:txBody>
      </p:sp>
    </p:spTree>
  </p:cSld>
  <p:clrMapOvr>
    <a:masterClrMapping/>
  </p:clrMapOvr>
  <p:transition spd="slow">
    <p:pull dir="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84213" y="476250"/>
            <a:ext cx="78486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de-DE" sz="1800" b="1" dirty="0">
                <a:solidFill>
                  <a:schemeClr val="bg1"/>
                </a:solidFill>
                <a:effectLst>
                  <a:outerShdw blurRad="38100" dist="38100" dir="2700000" algn="tl">
                    <a:srgbClr val="808080"/>
                  </a:outerShdw>
                </a:effectLst>
                <a:latin typeface="Arial" charset="0"/>
                <a:cs typeface="Times New Roman" charset="0"/>
              </a:rPr>
              <a:t>Die Jünger hatten einen unmissverständlichen Ruf. Sie unterschieden sich durch ihr Aussehen, ihre Sprache und ihre Taten. Die christlichen Eigenschaften spiegelten Christus wieder, der in ihren Herzen wohnte.</a:t>
            </a:r>
          </a:p>
        </p:txBody>
      </p:sp>
      <p:sp>
        <p:nvSpPr>
          <p:cNvPr id="15363" name="Text Box 3"/>
          <p:cNvSpPr txBox="1">
            <a:spLocks noChangeArrowheads="1"/>
          </p:cNvSpPr>
          <p:nvPr/>
        </p:nvSpPr>
        <p:spPr bwMode="auto">
          <a:xfrm>
            <a:off x="684213" y="5084763"/>
            <a:ext cx="7848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de-DE" sz="1800" b="1">
                <a:solidFill>
                  <a:schemeClr val="bg1"/>
                </a:solidFill>
                <a:effectLst>
                  <a:outerShdw blurRad="38100" dist="38100" dir="2700000" algn="tl">
                    <a:srgbClr val="808080"/>
                  </a:outerShdw>
                </a:effectLst>
                <a:latin typeface="Arial" charset="0"/>
                <a:cs typeface="Times New Roman" charset="0"/>
              </a:rPr>
              <a:t>Die </a:t>
            </a:r>
            <a:r>
              <a:rPr lang="de-DE" sz="1800" b="1">
                <a:solidFill>
                  <a:srgbClr val="FF0000"/>
                </a:solidFill>
                <a:effectLst>
                  <a:outerShdw blurRad="38100" dist="38100" dir="2700000" algn="tl">
                    <a:srgbClr val="FFFFFF"/>
                  </a:outerShdw>
                </a:effectLst>
                <a:latin typeface="Arial" charset="0"/>
                <a:cs typeface="Times New Roman" charset="0"/>
              </a:rPr>
              <a:t>Apostelgeschichte</a:t>
            </a:r>
            <a:r>
              <a:rPr lang="de-DE" sz="1800" b="1">
                <a:solidFill>
                  <a:schemeClr val="bg1"/>
                </a:solidFill>
                <a:effectLst>
                  <a:outerShdw blurRad="38100" dist="38100" dir="2700000" algn="tl">
                    <a:srgbClr val="808080"/>
                  </a:outerShdw>
                </a:effectLst>
                <a:latin typeface="Arial" charset="0"/>
                <a:cs typeface="Times New Roman" charset="0"/>
              </a:rPr>
              <a:t> ist </a:t>
            </a:r>
            <a:r>
              <a:rPr lang="de-DE" sz="1800" b="1" i="1">
                <a:solidFill>
                  <a:schemeClr val="bg1"/>
                </a:solidFill>
                <a:effectLst>
                  <a:outerShdw blurRad="38100" dist="38100" dir="2700000" algn="tl">
                    <a:srgbClr val="808080"/>
                  </a:outerShdw>
                </a:effectLst>
                <a:latin typeface="Arial" charset="0"/>
                <a:cs typeface="Times New Roman" charset="0"/>
              </a:rPr>
              <a:t>das</a:t>
            </a:r>
            <a:r>
              <a:rPr lang="de-DE" sz="1800" b="1">
                <a:solidFill>
                  <a:schemeClr val="bg1"/>
                </a:solidFill>
                <a:effectLst>
                  <a:outerShdw blurRad="38100" dist="38100" dir="2700000" algn="tl">
                    <a:srgbClr val="808080"/>
                  </a:outerShdw>
                </a:effectLst>
                <a:latin typeface="Arial" charset="0"/>
                <a:cs typeface="Times New Roman" charset="0"/>
              </a:rPr>
              <a:t> Geschichtsbuch, das über den Geburtstag und die Entwicklung der ersten Gemeinde berichtet. Daher ist es nur folgerichtig, wenn man sich dem ersten Kapitel zuwendet, ihre Spur aufnimmt und sie bis nach Antiochien verfolgt.</a:t>
            </a:r>
            <a:endParaRPr lang="de-AT" sz="1800" b="1">
              <a:solidFill>
                <a:schemeClr val="bg1"/>
              </a:solidFill>
              <a:effectLst>
                <a:outerShdw blurRad="38100" dist="38100" dir="2700000" algn="tl">
                  <a:srgbClr val="808080"/>
                </a:outerShdw>
              </a:effectLst>
              <a:latin typeface="Arial" charset="0"/>
            </a:endParaRPr>
          </a:p>
        </p:txBody>
      </p:sp>
      <p:pic>
        <p:nvPicPr>
          <p:cNvPr id="13316" name="Picture 4" descr="berea"/>
          <p:cNvPicPr>
            <a:picLocks noChangeAspect="1" noChangeArrowheads="1"/>
          </p:cNvPicPr>
          <p:nvPr/>
        </p:nvPicPr>
        <p:blipFill>
          <a:blip r:embed="rId2" cstate="print"/>
          <a:srcRect/>
          <a:stretch>
            <a:fillRect/>
          </a:stretch>
        </p:blipFill>
        <p:spPr bwMode="auto">
          <a:xfrm>
            <a:off x="755650" y="1557338"/>
            <a:ext cx="7696200" cy="3352800"/>
          </a:xfrm>
          <a:prstGeom prst="rect">
            <a:avLst/>
          </a:prstGeom>
          <a:noFill/>
          <a:ln w="9525">
            <a:noFill/>
            <a:miter lim="800000"/>
            <a:headEnd/>
            <a:tailEnd/>
          </a:ln>
        </p:spPr>
      </p:pic>
    </p:spTree>
  </p:cSld>
  <p:clrMapOvr>
    <a:masterClrMapping/>
  </p:clrMapOvr>
  <p:transition spd="slow">
    <p:pull dir="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4338" name="Group 144"/>
          <p:cNvGrpSpPr>
            <a:grpSpLocks/>
          </p:cNvGrpSpPr>
          <p:nvPr/>
        </p:nvGrpSpPr>
        <p:grpSpPr bwMode="auto">
          <a:xfrm>
            <a:off x="0" y="457200"/>
            <a:ext cx="9144000" cy="1143000"/>
            <a:chOff x="0" y="0"/>
            <a:chExt cx="4193" cy="824"/>
          </a:xfrm>
        </p:grpSpPr>
        <p:sp>
          <p:nvSpPr>
            <p:cNvPr id="14394" name="Rectangle 128"/>
            <p:cNvSpPr>
              <a:spLocks noChangeArrowheads="1"/>
            </p:cNvSpPr>
            <p:nvPr/>
          </p:nvSpPr>
          <p:spPr bwMode="auto">
            <a:xfrm>
              <a:off x="594" y="0"/>
              <a:ext cx="150" cy="824"/>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14395" name="Rectangle 130"/>
            <p:cNvSpPr>
              <a:spLocks noChangeArrowheads="1"/>
            </p:cNvSpPr>
            <p:nvPr/>
          </p:nvSpPr>
          <p:spPr bwMode="auto">
            <a:xfrm>
              <a:off x="2768" y="0"/>
              <a:ext cx="150" cy="824"/>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14396" name="Group 135"/>
            <p:cNvGrpSpPr>
              <a:grpSpLocks/>
            </p:cNvGrpSpPr>
            <p:nvPr/>
          </p:nvGrpSpPr>
          <p:grpSpPr bwMode="auto">
            <a:xfrm>
              <a:off x="0" y="0"/>
              <a:ext cx="566" cy="824"/>
              <a:chOff x="0" y="0"/>
              <a:chExt cx="566" cy="824"/>
            </a:xfrm>
          </p:grpSpPr>
          <p:sp>
            <p:nvSpPr>
              <p:cNvPr id="14407" name="Rectangle 134"/>
              <p:cNvSpPr>
                <a:spLocks noChangeArrowheads="1"/>
              </p:cNvSpPr>
              <p:nvPr/>
            </p:nvSpPr>
            <p:spPr bwMode="auto">
              <a:xfrm>
                <a:off x="0" y="0"/>
                <a:ext cx="566" cy="824"/>
              </a:xfrm>
              <a:prstGeom prst="rect">
                <a:avLst/>
              </a:prstGeom>
              <a:solidFill>
                <a:srgbClr val="FFB4B4"/>
              </a:solidFill>
              <a:ln w="9525">
                <a:noFill/>
                <a:miter lim="800000"/>
                <a:headEnd/>
                <a:tailEnd/>
              </a:ln>
              <a:effectLst/>
            </p:spPr>
            <p:txBody>
              <a:bodyPr/>
              <a:lstStyle/>
              <a:p>
                <a:endParaRPr lang="de-DE"/>
              </a:p>
            </p:txBody>
          </p:sp>
          <p:grpSp>
            <p:nvGrpSpPr>
              <p:cNvPr id="14408" name="Group 133"/>
              <p:cNvGrpSpPr>
                <a:grpSpLocks/>
              </p:cNvGrpSpPr>
              <p:nvPr/>
            </p:nvGrpSpPr>
            <p:grpSpPr bwMode="auto">
              <a:xfrm>
                <a:off x="0" y="0"/>
                <a:ext cx="566" cy="824"/>
                <a:chOff x="0" y="0"/>
                <a:chExt cx="566" cy="824"/>
              </a:xfrm>
            </p:grpSpPr>
            <p:sp>
              <p:nvSpPr>
                <p:cNvPr id="16511" name="Rectangle 127"/>
                <p:cNvSpPr>
                  <a:spLocks noChangeArrowheads="1"/>
                </p:cNvSpPr>
                <p:nvPr/>
              </p:nvSpPr>
              <p:spPr bwMode="auto">
                <a:xfrm>
                  <a:off x="28" y="0"/>
                  <a:ext cx="512" cy="824"/>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 2</a:t>
                  </a:r>
                </a:p>
                <a:p>
                  <a:pPr algn="ctr" eaLnBrk="0" hangingPunct="0">
                    <a:defRPr/>
                  </a:pPr>
                  <a:endParaRPr lang="de-DE"/>
                </a:p>
              </p:txBody>
            </p:sp>
            <p:sp>
              <p:nvSpPr>
                <p:cNvPr id="14410" name="Rectangle 132"/>
                <p:cNvSpPr>
                  <a:spLocks noChangeArrowheads="1"/>
                </p:cNvSpPr>
                <p:nvPr/>
              </p:nvSpPr>
              <p:spPr bwMode="auto">
                <a:xfrm>
                  <a:off x="0" y="0"/>
                  <a:ext cx="566" cy="824"/>
                </a:xfrm>
                <a:prstGeom prst="rect">
                  <a:avLst/>
                </a:prstGeom>
                <a:noFill/>
                <a:ln w="7">
                  <a:solidFill>
                    <a:srgbClr val="A0A0A0"/>
                  </a:solidFill>
                  <a:miter lim="800000"/>
                  <a:headEnd/>
                  <a:tailEnd/>
                </a:ln>
                <a:effectLst/>
              </p:spPr>
              <p:txBody>
                <a:bodyPr/>
                <a:lstStyle/>
                <a:p>
                  <a:endParaRPr lang="de-DE"/>
                </a:p>
              </p:txBody>
            </p:sp>
          </p:grpSp>
        </p:grpSp>
        <p:grpSp>
          <p:nvGrpSpPr>
            <p:cNvPr id="14397" name="Group 139"/>
            <p:cNvGrpSpPr>
              <a:grpSpLocks/>
            </p:cNvGrpSpPr>
            <p:nvPr/>
          </p:nvGrpSpPr>
          <p:grpSpPr bwMode="auto">
            <a:xfrm>
              <a:off x="716" y="0"/>
              <a:ext cx="2024" cy="824"/>
              <a:chOff x="716" y="0"/>
              <a:chExt cx="2024" cy="824"/>
            </a:xfrm>
          </p:grpSpPr>
          <p:sp>
            <p:nvSpPr>
              <p:cNvPr id="14403" name="Rectangle 138"/>
              <p:cNvSpPr>
                <a:spLocks noChangeArrowheads="1"/>
              </p:cNvSpPr>
              <p:nvPr/>
            </p:nvSpPr>
            <p:spPr bwMode="auto">
              <a:xfrm>
                <a:off x="716" y="0"/>
                <a:ext cx="2024" cy="824"/>
              </a:xfrm>
              <a:prstGeom prst="rect">
                <a:avLst/>
              </a:prstGeom>
              <a:solidFill>
                <a:srgbClr val="CAFFFF"/>
              </a:solidFill>
              <a:ln w="9525">
                <a:noFill/>
                <a:miter lim="800000"/>
                <a:headEnd/>
                <a:tailEnd/>
              </a:ln>
              <a:effectLst/>
            </p:spPr>
            <p:txBody>
              <a:bodyPr/>
              <a:lstStyle/>
              <a:p>
                <a:endParaRPr lang="de-DE"/>
              </a:p>
            </p:txBody>
          </p:sp>
          <p:grpSp>
            <p:nvGrpSpPr>
              <p:cNvPr id="14404" name="Group 137"/>
              <p:cNvGrpSpPr>
                <a:grpSpLocks/>
              </p:cNvGrpSpPr>
              <p:nvPr/>
            </p:nvGrpSpPr>
            <p:grpSpPr bwMode="auto">
              <a:xfrm>
                <a:off x="716" y="0"/>
                <a:ext cx="2024" cy="824"/>
                <a:chOff x="716" y="0"/>
                <a:chExt cx="2024" cy="824"/>
              </a:xfrm>
            </p:grpSpPr>
            <p:sp>
              <p:nvSpPr>
                <p:cNvPr id="16513" name="Rectangle 129"/>
                <p:cNvSpPr>
                  <a:spLocks noChangeArrowheads="1"/>
                </p:cNvSpPr>
                <p:nvPr/>
              </p:nvSpPr>
              <p:spPr bwMode="auto">
                <a:xfrm>
                  <a:off x="744" y="0"/>
                  <a:ext cx="1968" cy="824"/>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600">
                      <a:effectLst>
                        <a:outerShdw blurRad="38100" dist="38100" dir="2700000" algn="tl">
                          <a:srgbClr val="FFFFFF"/>
                        </a:outerShdw>
                      </a:effectLst>
                      <a:cs typeface="Times New Roman" charset="0"/>
                    </a:rPr>
                    <a:t>bis zu dem Tage, da er in den Himmel aufgenommen wurde, nachdem er den Aposteln, die er erwählt hatte, durch den heiligen Geist Befehl gegeben ,....</a:t>
                  </a:r>
                </a:p>
                <a:p>
                  <a:pPr algn="ctr" eaLnBrk="0" hangingPunct="0">
                    <a:defRPr/>
                  </a:pPr>
                  <a:endParaRPr lang="de-DE" sz="1600">
                    <a:effectLst>
                      <a:outerShdw blurRad="38100" dist="38100" dir="2700000" algn="tl">
                        <a:srgbClr val="FFFFFF"/>
                      </a:outerShdw>
                    </a:effectLst>
                  </a:endParaRPr>
                </a:p>
              </p:txBody>
            </p:sp>
            <p:sp>
              <p:nvSpPr>
                <p:cNvPr id="14406" name="Rectangle 136"/>
                <p:cNvSpPr>
                  <a:spLocks noChangeArrowheads="1"/>
                </p:cNvSpPr>
                <p:nvPr/>
              </p:nvSpPr>
              <p:spPr bwMode="auto">
                <a:xfrm>
                  <a:off x="716" y="0"/>
                  <a:ext cx="2024" cy="824"/>
                </a:xfrm>
                <a:prstGeom prst="rect">
                  <a:avLst/>
                </a:prstGeom>
                <a:noFill/>
                <a:ln w="7">
                  <a:solidFill>
                    <a:srgbClr val="A0A0A0"/>
                  </a:solidFill>
                  <a:miter lim="800000"/>
                  <a:headEnd/>
                  <a:tailEnd/>
                </a:ln>
                <a:effectLst/>
              </p:spPr>
              <p:txBody>
                <a:bodyPr/>
                <a:lstStyle/>
                <a:p>
                  <a:endParaRPr lang="de-DE"/>
                </a:p>
              </p:txBody>
            </p:sp>
          </p:grpSp>
        </p:grpSp>
        <p:grpSp>
          <p:nvGrpSpPr>
            <p:cNvPr id="14398" name="Group 143"/>
            <p:cNvGrpSpPr>
              <a:grpSpLocks/>
            </p:cNvGrpSpPr>
            <p:nvPr/>
          </p:nvGrpSpPr>
          <p:grpSpPr bwMode="auto">
            <a:xfrm>
              <a:off x="2890" y="0"/>
              <a:ext cx="1303" cy="824"/>
              <a:chOff x="2890" y="0"/>
              <a:chExt cx="1303" cy="824"/>
            </a:xfrm>
          </p:grpSpPr>
          <p:sp>
            <p:nvSpPr>
              <p:cNvPr id="14399" name="Rectangle 142"/>
              <p:cNvSpPr>
                <a:spLocks noChangeArrowheads="1"/>
              </p:cNvSpPr>
              <p:nvPr/>
            </p:nvSpPr>
            <p:spPr bwMode="auto">
              <a:xfrm>
                <a:off x="2890" y="0"/>
                <a:ext cx="1303" cy="824"/>
              </a:xfrm>
              <a:prstGeom prst="rect">
                <a:avLst/>
              </a:prstGeom>
              <a:solidFill>
                <a:srgbClr val="B4FFB4"/>
              </a:solidFill>
              <a:ln w="9525">
                <a:noFill/>
                <a:miter lim="800000"/>
                <a:headEnd/>
                <a:tailEnd/>
              </a:ln>
              <a:effectLst/>
            </p:spPr>
            <p:txBody>
              <a:bodyPr/>
              <a:lstStyle/>
              <a:p>
                <a:endParaRPr lang="de-DE"/>
              </a:p>
            </p:txBody>
          </p:sp>
          <p:grpSp>
            <p:nvGrpSpPr>
              <p:cNvPr id="14400" name="Group 141"/>
              <p:cNvGrpSpPr>
                <a:grpSpLocks/>
              </p:cNvGrpSpPr>
              <p:nvPr/>
            </p:nvGrpSpPr>
            <p:grpSpPr bwMode="auto">
              <a:xfrm>
                <a:off x="2890" y="0"/>
                <a:ext cx="1303" cy="824"/>
                <a:chOff x="2890" y="0"/>
                <a:chExt cx="1303" cy="824"/>
              </a:xfrm>
            </p:grpSpPr>
            <p:sp>
              <p:nvSpPr>
                <p:cNvPr id="16515" name="Rectangle 131"/>
                <p:cNvSpPr>
                  <a:spLocks noChangeArrowheads="1"/>
                </p:cNvSpPr>
                <p:nvPr/>
              </p:nvSpPr>
              <p:spPr bwMode="auto">
                <a:xfrm>
                  <a:off x="2918" y="0"/>
                  <a:ext cx="1248" cy="824"/>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2000" b="1">
                      <a:effectLst>
                        <a:outerShdw blurRad="38100" dist="38100" dir="2700000" algn="tl">
                          <a:srgbClr val="FFFFFF"/>
                        </a:outerShdw>
                      </a:effectLst>
                      <a:latin typeface="Tahoma" pitchFamily="34" charset="0"/>
                      <a:cs typeface="Times New Roman" charset="0"/>
                    </a:rPr>
                    <a:t>Die Jünger erhalten Aufträge von JESUS.</a:t>
                  </a:r>
                </a:p>
                <a:p>
                  <a:pPr algn="ctr" eaLnBrk="0" hangingPunct="0">
                    <a:defRPr/>
                  </a:pPr>
                  <a:endParaRPr lang="de-DE" sz="2000" b="1">
                    <a:effectLst>
                      <a:outerShdw blurRad="38100" dist="38100" dir="2700000" algn="tl">
                        <a:srgbClr val="FFFFFF"/>
                      </a:outerShdw>
                    </a:effectLst>
                    <a:latin typeface="Tahoma" pitchFamily="34" charset="0"/>
                  </a:endParaRPr>
                </a:p>
              </p:txBody>
            </p:sp>
            <p:sp>
              <p:nvSpPr>
                <p:cNvPr id="14402" name="Rectangle 140"/>
                <p:cNvSpPr>
                  <a:spLocks noChangeArrowheads="1"/>
                </p:cNvSpPr>
                <p:nvPr/>
              </p:nvSpPr>
              <p:spPr bwMode="auto">
                <a:xfrm>
                  <a:off x="2890" y="0"/>
                  <a:ext cx="1303" cy="824"/>
                </a:xfrm>
                <a:prstGeom prst="rect">
                  <a:avLst/>
                </a:prstGeom>
                <a:noFill/>
                <a:ln w="7">
                  <a:solidFill>
                    <a:srgbClr val="A0A0A0"/>
                  </a:solidFill>
                  <a:miter lim="800000"/>
                  <a:headEnd/>
                  <a:tailEnd/>
                </a:ln>
                <a:effectLst/>
              </p:spPr>
              <p:txBody>
                <a:bodyPr/>
                <a:lstStyle/>
                <a:p>
                  <a:endParaRPr lang="de-DE"/>
                </a:p>
              </p:txBody>
            </p:sp>
          </p:grpSp>
        </p:grpSp>
      </p:grpSp>
      <p:grpSp>
        <p:nvGrpSpPr>
          <p:cNvPr id="14339" name="Group 162"/>
          <p:cNvGrpSpPr>
            <a:grpSpLocks/>
          </p:cNvGrpSpPr>
          <p:nvPr/>
        </p:nvGrpSpPr>
        <p:grpSpPr bwMode="auto">
          <a:xfrm>
            <a:off x="0" y="1676400"/>
            <a:ext cx="9144000" cy="1600200"/>
            <a:chOff x="0" y="0"/>
            <a:chExt cx="4193" cy="864"/>
          </a:xfrm>
        </p:grpSpPr>
        <p:sp>
          <p:nvSpPr>
            <p:cNvPr id="14377" name="Rectangle 146"/>
            <p:cNvSpPr>
              <a:spLocks noChangeArrowheads="1"/>
            </p:cNvSpPr>
            <p:nvPr/>
          </p:nvSpPr>
          <p:spPr bwMode="auto">
            <a:xfrm>
              <a:off x="594" y="0"/>
              <a:ext cx="150" cy="864"/>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14378" name="Rectangle 148"/>
            <p:cNvSpPr>
              <a:spLocks noChangeArrowheads="1"/>
            </p:cNvSpPr>
            <p:nvPr/>
          </p:nvSpPr>
          <p:spPr bwMode="auto">
            <a:xfrm>
              <a:off x="2768" y="0"/>
              <a:ext cx="150" cy="864"/>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14379" name="Group 153"/>
            <p:cNvGrpSpPr>
              <a:grpSpLocks/>
            </p:cNvGrpSpPr>
            <p:nvPr/>
          </p:nvGrpSpPr>
          <p:grpSpPr bwMode="auto">
            <a:xfrm>
              <a:off x="0" y="0"/>
              <a:ext cx="566" cy="864"/>
              <a:chOff x="0" y="0"/>
              <a:chExt cx="566" cy="864"/>
            </a:xfrm>
          </p:grpSpPr>
          <p:sp>
            <p:nvSpPr>
              <p:cNvPr id="14390" name="Rectangle 152"/>
              <p:cNvSpPr>
                <a:spLocks noChangeArrowheads="1"/>
              </p:cNvSpPr>
              <p:nvPr/>
            </p:nvSpPr>
            <p:spPr bwMode="auto">
              <a:xfrm>
                <a:off x="0" y="0"/>
                <a:ext cx="566" cy="864"/>
              </a:xfrm>
              <a:prstGeom prst="rect">
                <a:avLst/>
              </a:prstGeom>
              <a:solidFill>
                <a:srgbClr val="FFB4B4"/>
              </a:solidFill>
              <a:ln w="9525">
                <a:noFill/>
                <a:miter lim="800000"/>
                <a:headEnd/>
                <a:tailEnd/>
              </a:ln>
              <a:effectLst/>
            </p:spPr>
            <p:txBody>
              <a:bodyPr/>
              <a:lstStyle/>
              <a:p>
                <a:endParaRPr lang="de-DE"/>
              </a:p>
            </p:txBody>
          </p:sp>
          <p:grpSp>
            <p:nvGrpSpPr>
              <p:cNvPr id="14391" name="Group 151"/>
              <p:cNvGrpSpPr>
                <a:grpSpLocks/>
              </p:cNvGrpSpPr>
              <p:nvPr/>
            </p:nvGrpSpPr>
            <p:grpSpPr bwMode="auto">
              <a:xfrm>
                <a:off x="0" y="0"/>
                <a:ext cx="566" cy="864"/>
                <a:chOff x="0" y="0"/>
                <a:chExt cx="566" cy="864"/>
              </a:xfrm>
            </p:grpSpPr>
            <p:sp>
              <p:nvSpPr>
                <p:cNvPr id="16529" name="Rectangle 145"/>
                <p:cNvSpPr>
                  <a:spLocks noChangeArrowheads="1"/>
                </p:cNvSpPr>
                <p:nvPr/>
              </p:nvSpPr>
              <p:spPr bwMode="auto">
                <a:xfrm>
                  <a:off x="28" y="0"/>
                  <a:ext cx="512" cy="864"/>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a:t>
                  </a:r>
                  <a:r>
                    <a:rPr lang="de-DE" sz="1400" i="1">
                      <a:latin typeface="Franklin Gothic Medium" pitchFamily="34" charset="0"/>
                      <a:cs typeface="Times New Roman" charset="0"/>
                    </a:rPr>
                    <a:t> </a:t>
                  </a:r>
                  <a:r>
                    <a:rPr lang="de-DE" sz="1400" b="1" i="1">
                      <a:effectLst>
                        <a:outerShdw blurRad="38100" dist="38100" dir="2700000" algn="tl">
                          <a:srgbClr val="FFFFFF"/>
                        </a:outerShdw>
                      </a:effectLst>
                      <a:latin typeface="Arial" charset="0"/>
                      <a:cs typeface="Times New Roman" charset="0"/>
                    </a:rPr>
                    <a:t>4-5</a:t>
                  </a:r>
                </a:p>
                <a:p>
                  <a:pPr algn="ctr" eaLnBrk="0" hangingPunct="0">
                    <a:defRPr/>
                  </a:pPr>
                  <a:endParaRPr lang="de-DE" sz="1400" i="1">
                    <a:latin typeface="Franklin Gothic Medium" pitchFamily="34" charset="0"/>
                    <a:cs typeface="Times New Roman" charset="0"/>
                  </a:endParaRPr>
                </a:p>
              </p:txBody>
            </p:sp>
            <p:sp>
              <p:nvSpPr>
                <p:cNvPr id="14393" name="Rectangle 150"/>
                <p:cNvSpPr>
                  <a:spLocks noChangeArrowheads="1"/>
                </p:cNvSpPr>
                <p:nvPr/>
              </p:nvSpPr>
              <p:spPr bwMode="auto">
                <a:xfrm>
                  <a:off x="0" y="0"/>
                  <a:ext cx="566" cy="864"/>
                </a:xfrm>
                <a:prstGeom prst="rect">
                  <a:avLst/>
                </a:prstGeom>
                <a:noFill/>
                <a:ln w="7">
                  <a:solidFill>
                    <a:srgbClr val="A0A0A0"/>
                  </a:solidFill>
                  <a:miter lim="800000"/>
                  <a:headEnd/>
                  <a:tailEnd/>
                </a:ln>
                <a:effectLst/>
              </p:spPr>
              <p:txBody>
                <a:bodyPr/>
                <a:lstStyle/>
                <a:p>
                  <a:endParaRPr lang="de-DE"/>
                </a:p>
              </p:txBody>
            </p:sp>
          </p:grpSp>
        </p:grpSp>
        <p:grpSp>
          <p:nvGrpSpPr>
            <p:cNvPr id="14380" name="Group 157"/>
            <p:cNvGrpSpPr>
              <a:grpSpLocks/>
            </p:cNvGrpSpPr>
            <p:nvPr/>
          </p:nvGrpSpPr>
          <p:grpSpPr bwMode="auto">
            <a:xfrm>
              <a:off x="716" y="0"/>
              <a:ext cx="2024" cy="864"/>
              <a:chOff x="716" y="0"/>
              <a:chExt cx="2024" cy="864"/>
            </a:xfrm>
          </p:grpSpPr>
          <p:sp>
            <p:nvSpPr>
              <p:cNvPr id="14386" name="Rectangle 156"/>
              <p:cNvSpPr>
                <a:spLocks noChangeArrowheads="1"/>
              </p:cNvSpPr>
              <p:nvPr/>
            </p:nvSpPr>
            <p:spPr bwMode="auto">
              <a:xfrm>
                <a:off x="716" y="0"/>
                <a:ext cx="2024" cy="864"/>
              </a:xfrm>
              <a:prstGeom prst="rect">
                <a:avLst/>
              </a:prstGeom>
              <a:solidFill>
                <a:srgbClr val="CAFFFF"/>
              </a:solidFill>
              <a:ln w="9525">
                <a:noFill/>
                <a:miter lim="800000"/>
                <a:headEnd/>
                <a:tailEnd/>
              </a:ln>
              <a:effectLst/>
            </p:spPr>
            <p:txBody>
              <a:bodyPr/>
              <a:lstStyle/>
              <a:p>
                <a:endParaRPr lang="de-DE"/>
              </a:p>
            </p:txBody>
          </p:sp>
          <p:grpSp>
            <p:nvGrpSpPr>
              <p:cNvPr id="14387" name="Group 155"/>
              <p:cNvGrpSpPr>
                <a:grpSpLocks/>
              </p:cNvGrpSpPr>
              <p:nvPr/>
            </p:nvGrpSpPr>
            <p:grpSpPr bwMode="auto">
              <a:xfrm>
                <a:off x="716" y="0"/>
                <a:ext cx="2024" cy="864"/>
                <a:chOff x="716" y="0"/>
                <a:chExt cx="2024" cy="864"/>
              </a:xfrm>
            </p:grpSpPr>
            <p:sp>
              <p:nvSpPr>
                <p:cNvPr id="16531" name="Rectangle 147"/>
                <p:cNvSpPr>
                  <a:spLocks noChangeArrowheads="1"/>
                </p:cNvSpPr>
                <p:nvPr/>
              </p:nvSpPr>
              <p:spPr bwMode="auto">
                <a:xfrm>
                  <a:off x="744" y="0"/>
                  <a:ext cx="1968" cy="864"/>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200" b="1">
                      <a:effectLst>
                        <a:outerShdw blurRad="38100" dist="38100" dir="2700000" algn="tl">
                          <a:srgbClr val="FFFFFF"/>
                        </a:outerShdw>
                      </a:effectLst>
                      <a:cs typeface="Times New Roman" charset="0"/>
                    </a:rPr>
                    <a:t>Und als er mit ihnen zusammen war, gebot er ihnen, von Jerusalem nicht zu weichen, sondern die Verheißung des Vaters abzuwarten, welche ihr, so sprach er, von mir vernommen habt, denn Johannes hat mit Wasser getauft, ihr aber sollt im heiligen Geiste getauft werden, nicht lange nach diesen Tagen. </a:t>
                  </a:r>
                </a:p>
              </p:txBody>
            </p:sp>
            <p:sp>
              <p:nvSpPr>
                <p:cNvPr id="14389" name="Rectangle 154"/>
                <p:cNvSpPr>
                  <a:spLocks noChangeArrowheads="1"/>
                </p:cNvSpPr>
                <p:nvPr/>
              </p:nvSpPr>
              <p:spPr bwMode="auto">
                <a:xfrm>
                  <a:off x="716" y="0"/>
                  <a:ext cx="2024" cy="864"/>
                </a:xfrm>
                <a:prstGeom prst="rect">
                  <a:avLst/>
                </a:prstGeom>
                <a:noFill/>
                <a:ln w="7">
                  <a:solidFill>
                    <a:srgbClr val="A0A0A0"/>
                  </a:solidFill>
                  <a:miter lim="800000"/>
                  <a:headEnd/>
                  <a:tailEnd/>
                </a:ln>
                <a:effectLst/>
              </p:spPr>
              <p:txBody>
                <a:bodyPr/>
                <a:lstStyle/>
                <a:p>
                  <a:endParaRPr lang="de-DE"/>
                </a:p>
              </p:txBody>
            </p:sp>
          </p:grpSp>
        </p:grpSp>
        <p:grpSp>
          <p:nvGrpSpPr>
            <p:cNvPr id="14381" name="Group 161"/>
            <p:cNvGrpSpPr>
              <a:grpSpLocks/>
            </p:cNvGrpSpPr>
            <p:nvPr/>
          </p:nvGrpSpPr>
          <p:grpSpPr bwMode="auto">
            <a:xfrm>
              <a:off x="2890" y="0"/>
              <a:ext cx="1303" cy="864"/>
              <a:chOff x="2890" y="0"/>
              <a:chExt cx="1303" cy="864"/>
            </a:xfrm>
          </p:grpSpPr>
          <p:sp>
            <p:nvSpPr>
              <p:cNvPr id="14382" name="Rectangle 160"/>
              <p:cNvSpPr>
                <a:spLocks noChangeArrowheads="1"/>
              </p:cNvSpPr>
              <p:nvPr/>
            </p:nvSpPr>
            <p:spPr bwMode="auto">
              <a:xfrm>
                <a:off x="2890" y="0"/>
                <a:ext cx="1303" cy="864"/>
              </a:xfrm>
              <a:prstGeom prst="rect">
                <a:avLst/>
              </a:prstGeom>
              <a:solidFill>
                <a:srgbClr val="B4FFB4"/>
              </a:solidFill>
              <a:ln w="9525">
                <a:noFill/>
                <a:miter lim="800000"/>
                <a:headEnd/>
                <a:tailEnd/>
              </a:ln>
              <a:effectLst/>
            </p:spPr>
            <p:txBody>
              <a:bodyPr/>
              <a:lstStyle/>
              <a:p>
                <a:endParaRPr lang="de-DE"/>
              </a:p>
            </p:txBody>
          </p:sp>
          <p:grpSp>
            <p:nvGrpSpPr>
              <p:cNvPr id="14383" name="Group 159"/>
              <p:cNvGrpSpPr>
                <a:grpSpLocks/>
              </p:cNvGrpSpPr>
              <p:nvPr/>
            </p:nvGrpSpPr>
            <p:grpSpPr bwMode="auto">
              <a:xfrm>
                <a:off x="2890" y="0"/>
                <a:ext cx="1303" cy="864"/>
                <a:chOff x="2890" y="0"/>
                <a:chExt cx="1303" cy="864"/>
              </a:xfrm>
            </p:grpSpPr>
            <p:sp>
              <p:nvSpPr>
                <p:cNvPr id="16533" name="Rectangle 149"/>
                <p:cNvSpPr>
                  <a:spLocks noChangeArrowheads="1"/>
                </p:cNvSpPr>
                <p:nvPr/>
              </p:nvSpPr>
              <p:spPr bwMode="auto">
                <a:xfrm>
                  <a:off x="2918" y="0"/>
                  <a:ext cx="1248" cy="864"/>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2000" b="1">
                      <a:effectLst>
                        <a:outerShdw blurRad="38100" dist="38100" dir="2700000" algn="tl">
                          <a:srgbClr val="FFFFFF"/>
                        </a:outerShdw>
                      </a:effectLst>
                      <a:latin typeface="Tahoma" pitchFamily="34" charset="0"/>
                      <a:cs typeface="Times New Roman" charset="0"/>
                    </a:rPr>
                    <a:t>Sie werden über die Wichtigkeit des Erhalt des heiligen Geistes gelehrt.</a:t>
                  </a:r>
                </a:p>
              </p:txBody>
            </p:sp>
            <p:sp>
              <p:nvSpPr>
                <p:cNvPr id="14385" name="Rectangle 158"/>
                <p:cNvSpPr>
                  <a:spLocks noChangeArrowheads="1"/>
                </p:cNvSpPr>
                <p:nvPr/>
              </p:nvSpPr>
              <p:spPr bwMode="auto">
                <a:xfrm>
                  <a:off x="2890" y="0"/>
                  <a:ext cx="1303" cy="864"/>
                </a:xfrm>
                <a:prstGeom prst="rect">
                  <a:avLst/>
                </a:prstGeom>
                <a:noFill/>
                <a:ln w="7">
                  <a:solidFill>
                    <a:srgbClr val="A0A0A0"/>
                  </a:solidFill>
                  <a:miter lim="800000"/>
                  <a:headEnd/>
                  <a:tailEnd/>
                </a:ln>
                <a:effectLst/>
              </p:spPr>
              <p:txBody>
                <a:bodyPr/>
                <a:lstStyle/>
                <a:p>
                  <a:endParaRPr lang="de-DE"/>
                </a:p>
              </p:txBody>
            </p:sp>
          </p:grpSp>
        </p:grpSp>
      </p:grpSp>
      <p:grpSp>
        <p:nvGrpSpPr>
          <p:cNvPr id="14340" name="Group 180"/>
          <p:cNvGrpSpPr>
            <a:grpSpLocks/>
          </p:cNvGrpSpPr>
          <p:nvPr/>
        </p:nvGrpSpPr>
        <p:grpSpPr bwMode="auto">
          <a:xfrm>
            <a:off x="0" y="3429000"/>
            <a:ext cx="9144000" cy="1371600"/>
            <a:chOff x="0" y="0"/>
            <a:chExt cx="4193" cy="824"/>
          </a:xfrm>
        </p:grpSpPr>
        <p:sp>
          <p:nvSpPr>
            <p:cNvPr id="14360" name="Rectangle 164"/>
            <p:cNvSpPr>
              <a:spLocks noChangeArrowheads="1"/>
            </p:cNvSpPr>
            <p:nvPr/>
          </p:nvSpPr>
          <p:spPr bwMode="auto">
            <a:xfrm>
              <a:off x="594" y="0"/>
              <a:ext cx="150" cy="824"/>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14361" name="Rectangle 166"/>
            <p:cNvSpPr>
              <a:spLocks noChangeArrowheads="1"/>
            </p:cNvSpPr>
            <p:nvPr/>
          </p:nvSpPr>
          <p:spPr bwMode="auto">
            <a:xfrm>
              <a:off x="2768" y="0"/>
              <a:ext cx="150" cy="824"/>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14362" name="Group 171"/>
            <p:cNvGrpSpPr>
              <a:grpSpLocks/>
            </p:cNvGrpSpPr>
            <p:nvPr/>
          </p:nvGrpSpPr>
          <p:grpSpPr bwMode="auto">
            <a:xfrm>
              <a:off x="0" y="0"/>
              <a:ext cx="566" cy="824"/>
              <a:chOff x="0" y="0"/>
              <a:chExt cx="566" cy="824"/>
            </a:xfrm>
          </p:grpSpPr>
          <p:sp>
            <p:nvSpPr>
              <p:cNvPr id="14373" name="Rectangle 170"/>
              <p:cNvSpPr>
                <a:spLocks noChangeArrowheads="1"/>
              </p:cNvSpPr>
              <p:nvPr/>
            </p:nvSpPr>
            <p:spPr bwMode="auto">
              <a:xfrm>
                <a:off x="0" y="0"/>
                <a:ext cx="566" cy="824"/>
              </a:xfrm>
              <a:prstGeom prst="rect">
                <a:avLst/>
              </a:prstGeom>
              <a:solidFill>
                <a:srgbClr val="FFB4B4"/>
              </a:solidFill>
              <a:ln w="9525">
                <a:noFill/>
                <a:miter lim="800000"/>
                <a:headEnd/>
                <a:tailEnd/>
              </a:ln>
              <a:effectLst/>
            </p:spPr>
            <p:txBody>
              <a:bodyPr/>
              <a:lstStyle/>
              <a:p>
                <a:endParaRPr lang="de-DE"/>
              </a:p>
            </p:txBody>
          </p:sp>
          <p:grpSp>
            <p:nvGrpSpPr>
              <p:cNvPr id="14374" name="Group 169"/>
              <p:cNvGrpSpPr>
                <a:grpSpLocks/>
              </p:cNvGrpSpPr>
              <p:nvPr/>
            </p:nvGrpSpPr>
            <p:grpSpPr bwMode="auto">
              <a:xfrm>
                <a:off x="0" y="0"/>
                <a:ext cx="566" cy="824"/>
                <a:chOff x="0" y="0"/>
                <a:chExt cx="566" cy="824"/>
              </a:xfrm>
            </p:grpSpPr>
            <p:sp>
              <p:nvSpPr>
                <p:cNvPr id="16547" name="Rectangle 163"/>
                <p:cNvSpPr>
                  <a:spLocks noChangeArrowheads="1"/>
                </p:cNvSpPr>
                <p:nvPr/>
              </p:nvSpPr>
              <p:spPr bwMode="auto">
                <a:xfrm>
                  <a:off x="28" y="0"/>
                  <a:ext cx="512" cy="824"/>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000">
                      <a:latin typeface="Times New Roman" charset="0"/>
                      <a:cs typeface="Times New Roman" charset="0"/>
                    </a:rPr>
                    <a:t> </a:t>
                  </a:r>
                  <a:endParaRPr lang="de-DE" sz="1400">
                    <a:latin typeface="Times New Roman" charset="0"/>
                    <a:cs typeface="Times New Roman" charset="0"/>
                  </a:endParaRPr>
                </a:p>
                <a:p>
                  <a:pPr algn="ctr" eaLnBrk="0" hangingPunct="0">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 8</a:t>
                  </a:r>
                </a:p>
                <a:p>
                  <a:pPr algn="ctr" eaLnBrk="0" hangingPunct="0">
                    <a:defRPr/>
                  </a:pPr>
                  <a:endParaRPr lang="de-DE" sz="1400" b="1" i="1">
                    <a:effectLst>
                      <a:outerShdw blurRad="38100" dist="38100" dir="2700000" algn="tl">
                        <a:srgbClr val="FFFFFF"/>
                      </a:outerShdw>
                    </a:effectLst>
                    <a:latin typeface="Arial" charset="0"/>
                    <a:cs typeface="Times New Roman" charset="0"/>
                  </a:endParaRPr>
                </a:p>
              </p:txBody>
            </p:sp>
            <p:sp>
              <p:nvSpPr>
                <p:cNvPr id="14376" name="Rectangle 168"/>
                <p:cNvSpPr>
                  <a:spLocks noChangeArrowheads="1"/>
                </p:cNvSpPr>
                <p:nvPr/>
              </p:nvSpPr>
              <p:spPr bwMode="auto">
                <a:xfrm>
                  <a:off x="0" y="0"/>
                  <a:ext cx="566" cy="824"/>
                </a:xfrm>
                <a:prstGeom prst="rect">
                  <a:avLst/>
                </a:prstGeom>
                <a:noFill/>
                <a:ln w="7">
                  <a:solidFill>
                    <a:srgbClr val="A0A0A0"/>
                  </a:solidFill>
                  <a:miter lim="800000"/>
                  <a:headEnd/>
                  <a:tailEnd/>
                </a:ln>
                <a:effectLst/>
              </p:spPr>
              <p:txBody>
                <a:bodyPr/>
                <a:lstStyle/>
                <a:p>
                  <a:endParaRPr lang="de-DE"/>
                </a:p>
              </p:txBody>
            </p:sp>
          </p:grpSp>
        </p:grpSp>
        <p:grpSp>
          <p:nvGrpSpPr>
            <p:cNvPr id="14363" name="Group 175"/>
            <p:cNvGrpSpPr>
              <a:grpSpLocks/>
            </p:cNvGrpSpPr>
            <p:nvPr/>
          </p:nvGrpSpPr>
          <p:grpSpPr bwMode="auto">
            <a:xfrm>
              <a:off x="716" y="0"/>
              <a:ext cx="2024" cy="824"/>
              <a:chOff x="716" y="0"/>
              <a:chExt cx="2024" cy="824"/>
            </a:xfrm>
          </p:grpSpPr>
          <p:sp>
            <p:nvSpPr>
              <p:cNvPr id="14369" name="Rectangle 174"/>
              <p:cNvSpPr>
                <a:spLocks noChangeArrowheads="1"/>
              </p:cNvSpPr>
              <p:nvPr/>
            </p:nvSpPr>
            <p:spPr bwMode="auto">
              <a:xfrm>
                <a:off x="716" y="0"/>
                <a:ext cx="2024" cy="824"/>
              </a:xfrm>
              <a:prstGeom prst="rect">
                <a:avLst/>
              </a:prstGeom>
              <a:solidFill>
                <a:srgbClr val="CAFFFF"/>
              </a:solidFill>
              <a:ln w="9525">
                <a:noFill/>
                <a:miter lim="800000"/>
                <a:headEnd/>
                <a:tailEnd/>
              </a:ln>
              <a:effectLst/>
            </p:spPr>
            <p:txBody>
              <a:bodyPr/>
              <a:lstStyle/>
              <a:p>
                <a:endParaRPr lang="de-DE"/>
              </a:p>
            </p:txBody>
          </p:sp>
          <p:grpSp>
            <p:nvGrpSpPr>
              <p:cNvPr id="14370" name="Group 173"/>
              <p:cNvGrpSpPr>
                <a:grpSpLocks/>
              </p:cNvGrpSpPr>
              <p:nvPr/>
            </p:nvGrpSpPr>
            <p:grpSpPr bwMode="auto">
              <a:xfrm>
                <a:off x="716" y="0"/>
                <a:ext cx="2024" cy="824"/>
                <a:chOff x="716" y="0"/>
                <a:chExt cx="2024" cy="824"/>
              </a:xfrm>
            </p:grpSpPr>
            <p:sp>
              <p:nvSpPr>
                <p:cNvPr id="16549" name="Rectangle 165"/>
                <p:cNvSpPr>
                  <a:spLocks noChangeArrowheads="1"/>
                </p:cNvSpPr>
                <p:nvPr/>
              </p:nvSpPr>
              <p:spPr bwMode="auto">
                <a:xfrm>
                  <a:off x="744" y="0"/>
                  <a:ext cx="1968" cy="824"/>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b="1">
                      <a:effectLst>
                        <a:outerShdw blurRad="38100" dist="38100" dir="2700000" algn="tl">
                          <a:srgbClr val="FFFFFF"/>
                        </a:outerShdw>
                      </a:effectLst>
                      <a:cs typeface="Times New Roman" charset="0"/>
                    </a:rPr>
                    <a:t>sondern ihr werdet die Kraft des Heiligen Geistes empfangen, welcher auf euch kommen wird, und werdet meine Zeugen sein zu Jerusalem und in ganz Judäa und Samarien und bis an das Ende der Erde.</a:t>
                  </a:r>
                </a:p>
              </p:txBody>
            </p:sp>
            <p:sp>
              <p:nvSpPr>
                <p:cNvPr id="14372" name="Rectangle 172"/>
                <p:cNvSpPr>
                  <a:spLocks noChangeArrowheads="1"/>
                </p:cNvSpPr>
                <p:nvPr/>
              </p:nvSpPr>
              <p:spPr bwMode="auto">
                <a:xfrm>
                  <a:off x="716" y="0"/>
                  <a:ext cx="2024" cy="824"/>
                </a:xfrm>
                <a:prstGeom prst="rect">
                  <a:avLst/>
                </a:prstGeom>
                <a:noFill/>
                <a:ln w="7">
                  <a:solidFill>
                    <a:srgbClr val="A0A0A0"/>
                  </a:solidFill>
                  <a:miter lim="800000"/>
                  <a:headEnd/>
                  <a:tailEnd/>
                </a:ln>
                <a:effectLst/>
              </p:spPr>
              <p:txBody>
                <a:bodyPr/>
                <a:lstStyle/>
                <a:p>
                  <a:endParaRPr lang="de-DE"/>
                </a:p>
              </p:txBody>
            </p:sp>
          </p:grpSp>
        </p:grpSp>
        <p:grpSp>
          <p:nvGrpSpPr>
            <p:cNvPr id="14364" name="Group 179"/>
            <p:cNvGrpSpPr>
              <a:grpSpLocks/>
            </p:cNvGrpSpPr>
            <p:nvPr/>
          </p:nvGrpSpPr>
          <p:grpSpPr bwMode="auto">
            <a:xfrm>
              <a:off x="2890" y="0"/>
              <a:ext cx="1303" cy="824"/>
              <a:chOff x="2890" y="0"/>
              <a:chExt cx="1303" cy="824"/>
            </a:xfrm>
          </p:grpSpPr>
          <p:sp>
            <p:nvSpPr>
              <p:cNvPr id="14365" name="Rectangle 178"/>
              <p:cNvSpPr>
                <a:spLocks noChangeArrowheads="1"/>
              </p:cNvSpPr>
              <p:nvPr/>
            </p:nvSpPr>
            <p:spPr bwMode="auto">
              <a:xfrm>
                <a:off x="2890" y="0"/>
                <a:ext cx="1303" cy="824"/>
              </a:xfrm>
              <a:prstGeom prst="rect">
                <a:avLst/>
              </a:prstGeom>
              <a:solidFill>
                <a:srgbClr val="B4FFB4"/>
              </a:solidFill>
              <a:ln w="9525">
                <a:noFill/>
                <a:miter lim="800000"/>
                <a:headEnd/>
                <a:tailEnd/>
              </a:ln>
              <a:effectLst/>
            </p:spPr>
            <p:txBody>
              <a:bodyPr/>
              <a:lstStyle/>
              <a:p>
                <a:endParaRPr lang="de-DE"/>
              </a:p>
            </p:txBody>
          </p:sp>
          <p:grpSp>
            <p:nvGrpSpPr>
              <p:cNvPr id="14366" name="Group 177"/>
              <p:cNvGrpSpPr>
                <a:grpSpLocks/>
              </p:cNvGrpSpPr>
              <p:nvPr/>
            </p:nvGrpSpPr>
            <p:grpSpPr bwMode="auto">
              <a:xfrm>
                <a:off x="2890" y="0"/>
                <a:ext cx="1303" cy="824"/>
                <a:chOff x="2890" y="0"/>
                <a:chExt cx="1303" cy="824"/>
              </a:xfrm>
            </p:grpSpPr>
            <p:sp>
              <p:nvSpPr>
                <p:cNvPr id="16551" name="Rectangle 167"/>
                <p:cNvSpPr>
                  <a:spLocks noChangeArrowheads="1"/>
                </p:cNvSpPr>
                <p:nvPr/>
              </p:nvSpPr>
              <p:spPr bwMode="auto">
                <a:xfrm>
                  <a:off x="2918" y="0"/>
                  <a:ext cx="1248" cy="824"/>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800" b="1">
                      <a:effectLst>
                        <a:outerShdw blurRad="38100" dist="38100" dir="2700000" algn="tl">
                          <a:srgbClr val="FFFFFF"/>
                        </a:outerShdw>
                      </a:effectLst>
                      <a:latin typeface="Tahoma" pitchFamily="34" charset="0"/>
                      <a:cs typeface="Times New Roman" charset="0"/>
                    </a:rPr>
                    <a:t>Sie werden Kraft empfangen und durch den heiligen Geist JESU Zeugen sein.</a:t>
                  </a:r>
                </a:p>
              </p:txBody>
            </p:sp>
            <p:sp>
              <p:nvSpPr>
                <p:cNvPr id="14368" name="Rectangle 176"/>
                <p:cNvSpPr>
                  <a:spLocks noChangeArrowheads="1"/>
                </p:cNvSpPr>
                <p:nvPr/>
              </p:nvSpPr>
              <p:spPr bwMode="auto">
                <a:xfrm>
                  <a:off x="2890" y="0"/>
                  <a:ext cx="1303" cy="824"/>
                </a:xfrm>
                <a:prstGeom prst="rect">
                  <a:avLst/>
                </a:prstGeom>
                <a:noFill/>
                <a:ln w="7">
                  <a:solidFill>
                    <a:srgbClr val="A0A0A0"/>
                  </a:solidFill>
                  <a:miter lim="800000"/>
                  <a:headEnd/>
                  <a:tailEnd/>
                </a:ln>
                <a:effectLst/>
              </p:spPr>
              <p:txBody>
                <a:bodyPr/>
                <a:lstStyle/>
                <a:p>
                  <a:endParaRPr lang="de-DE"/>
                </a:p>
              </p:txBody>
            </p:sp>
          </p:grpSp>
        </p:grpSp>
      </p:grpSp>
      <p:grpSp>
        <p:nvGrpSpPr>
          <p:cNvPr id="14341" name="Group 198"/>
          <p:cNvGrpSpPr>
            <a:grpSpLocks/>
          </p:cNvGrpSpPr>
          <p:nvPr/>
        </p:nvGrpSpPr>
        <p:grpSpPr bwMode="auto">
          <a:xfrm>
            <a:off x="0" y="4953000"/>
            <a:ext cx="9144000" cy="1905000"/>
            <a:chOff x="0" y="0"/>
            <a:chExt cx="4193" cy="1248"/>
          </a:xfrm>
        </p:grpSpPr>
        <p:sp>
          <p:nvSpPr>
            <p:cNvPr id="14343" name="Rectangle 182"/>
            <p:cNvSpPr>
              <a:spLocks noChangeArrowheads="1"/>
            </p:cNvSpPr>
            <p:nvPr/>
          </p:nvSpPr>
          <p:spPr bwMode="auto">
            <a:xfrm>
              <a:off x="594" y="0"/>
              <a:ext cx="150" cy="124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14344" name="Rectangle 184"/>
            <p:cNvSpPr>
              <a:spLocks noChangeArrowheads="1"/>
            </p:cNvSpPr>
            <p:nvPr/>
          </p:nvSpPr>
          <p:spPr bwMode="auto">
            <a:xfrm>
              <a:off x="2768" y="0"/>
              <a:ext cx="150" cy="124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14345" name="Group 189"/>
            <p:cNvGrpSpPr>
              <a:grpSpLocks/>
            </p:cNvGrpSpPr>
            <p:nvPr/>
          </p:nvGrpSpPr>
          <p:grpSpPr bwMode="auto">
            <a:xfrm>
              <a:off x="0" y="0"/>
              <a:ext cx="566" cy="1248"/>
              <a:chOff x="0" y="0"/>
              <a:chExt cx="566" cy="1248"/>
            </a:xfrm>
          </p:grpSpPr>
          <p:sp>
            <p:nvSpPr>
              <p:cNvPr id="14356" name="Rectangle 188"/>
              <p:cNvSpPr>
                <a:spLocks noChangeArrowheads="1"/>
              </p:cNvSpPr>
              <p:nvPr/>
            </p:nvSpPr>
            <p:spPr bwMode="auto">
              <a:xfrm>
                <a:off x="0" y="0"/>
                <a:ext cx="566" cy="1248"/>
              </a:xfrm>
              <a:prstGeom prst="rect">
                <a:avLst/>
              </a:prstGeom>
              <a:solidFill>
                <a:srgbClr val="FFB4B4"/>
              </a:solidFill>
              <a:ln w="9525">
                <a:noFill/>
                <a:miter lim="800000"/>
                <a:headEnd/>
                <a:tailEnd/>
              </a:ln>
              <a:effectLst/>
            </p:spPr>
            <p:txBody>
              <a:bodyPr/>
              <a:lstStyle/>
              <a:p>
                <a:endParaRPr lang="de-DE"/>
              </a:p>
            </p:txBody>
          </p:sp>
          <p:grpSp>
            <p:nvGrpSpPr>
              <p:cNvPr id="14357" name="Group 187"/>
              <p:cNvGrpSpPr>
                <a:grpSpLocks/>
              </p:cNvGrpSpPr>
              <p:nvPr/>
            </p:nvGrpSpPr>
            <p:grpSpPr bwMode="auto">
              <a:xfrm>
                <a:off x="0" y="0"/>
                <a:ext cx="566" cy="1248"/>
                <a:chOff x="0" y="0"/>
                <a:chExt cx="566" cy="1248"/>
              </a:xfrm>
            </p:grpSpPr>
            <p:sp>
              <p:nvSpPr>
                <p:cNvPr id="16565" name="Rectangle 181"/>
                <p:cNvSpPr>
                  <a:spLocks noChangeArrowheads="1"/>
                </p:cNvSpPr>
                <p:nvPr/>
              </p:nvSpPr>
              <p:spPr bwMode="auto">
                <a:xfrm>
                  <a:off x="28" y="0"/>
                  <a:ext cx="512" cy="1248"/>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a:latin typeface="Times New Roman" charset="0"/>
                      <a:cs typeface="Times New Roman" charset="0"/>
                    </a:rPr>
                    <a:t> </a:t>
                  </a:r>
                </a:p>
                <a:p>
                  <a:pPr algn="ctr" eaLnBrk="0" hangingPunct="0">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 12-14</a:t>
                  </a:r>
                </a:p>
                <a:p>
                  <a:pPr algn="ctr" eaLnBrk="0" hangingPunct="0">
                    <a:defRPr/>
                  </a:pPr>
                  <a:endParaRPr lang="de-DE" sz="1400" b="1" i="1">
                    <a:effectLst>
                      <a:outerShdw blurRad="38100" dist="38100" dir="2700000" algn="tl">
                        <a:srgbClr val="FFFFFF"/>
                      </a:outerShdw>
                    </a:effectLst>
                    <a:latin typeface="Arial" charset="0"/>
                    <a:cs typeface="Times New Roman" charset="0"/>
                  </a:endParaRPr>
                </a:p>
              </p:txBody>
            </p:sp>
            <p:sp>
              <p:nvSpPr>
                <p:cNvPr id="14359" name="Rectangle 186"/>
                <p:cNvSpPr>
                  <a:spLocks noChangeArrowheads="1"/>
                </p:cNvSpPr>
                <p:nvPr/>
              </p:nvSpPr>
              <p:spPr bwMode="auto">
                <a:xfrm>
                  <a:off x="0" y="0"/>
                  <a:ext cx="566" cy="1248"/>
                </a:xfrm>
                <a:prstGeom prst="rect">
                  <a:avLst/>
                </a:prstGeom>
                <a:noFill/>
                <a:ln w="7">
                  <a:solidFill>
                    <a:srgbClr val="A0A0A0"/>
                  </a:solidFill>
                  <a:miter lim="800000"/>
                  <a:headEnd/>
                  <a:tailEnd/>
                </a:ln>
                <a:effectLst/>
              </p:spPr>
              <p:txBody>
                <a:bodyPr/>
                <a:lstStyle/>
                <a:p>
                  <a:endParaRPr lang="de-DE"/>
                </a:p>
              </p:txBody>
            </p:sp>
          </p:grpSp>
        </p:grpSp>
        <p:grpSp>
          <p:nvGrpSpPr>
            <p:cNvPr id="14346" name="Group 193"/>
            <p:cNvGrpSpPr>
              <a:grpSpLocks/>
            </p:cNvGrpSpPr>
            <p:nvPr/>
          </p:nvGrpSpPr>
          <p:grpSpPr bwMode="auto">
            <a:xfrm>
              <a:off x="716" y="0"/>
              <a:ext cx="2024" cy="1248"/>
              <a:chOff x="716" y="0"/>
              <a:chExt cx="2024" cy="1248"/>
            </a:xfrm>
          </p:grpSpPr>
          <p:sp>
            <p:nvSpPr>
              <p:cNvPr id="14352" name="Rectangle 192"/>
              <p:cNvSpPr>
                <a:spLocks noChangeArrowheads="1"/>
              </p:cNvSpPr>
              <p:nvPr/>
            </p:nvSpPr>
            <p:spPr bwMode="auto">
              <a:xfrm>
                <a:off x="716" y="0"/>
                <a:ext cx="2024" cy="1248"/>
              </a:xfrm>
              <a:prstGeom prst="rect">
                <a:avLst/>
              </a:prstGeom>
              <a:solidFill>
                <a:srgbClr val="CAFFFF"/>
              </a:solidFill>
              <a:ln w="9525">
                <a:noFill/>
                <a:miter lim="800000"/>
                <a:headEnd/>
                <a:tailEnd/>
              </a:ln>
              <a:effectLst/>
            </p:spPr>
            <p:txBody>
              <a:bodyPr/>
              <a:lstStyle/>
              <a:p>
                <a:endParaRPr lang="de-DE"/>
              </a:p>
            </p:txBody>
          </p:sp>
          <p:grpSp>
            <p:nvGrpSpPr>
              <p:cNvPr id="14353" name="Group 191"/>
              <p:cNvGrpSpPr>
                <a:grpSpLocks/>
              </p:cNvGrpSpPr>
              <p:nvPr/>
            </p:nvGrpSpPr>
            <p:grpSpPr bwMode="auto">
              <a:xfrm>
                <a:off x="716" y="0"/>
                <a:ext cx="2024" cy="1248"/>
                <a:chOff x="716" y="0"/>
                <a:chExt cx="2024" cy="1248"/>
              </a:xfrm>
            </p:grpSpPr>
            <p:sp>
              <p:nvSpPr>
                <p:cNvPr id="16567" name="Rectangle 183"/>
                <p:cNvSpPr>
                  <a:spLocks noChangeArrowheads="1"/>
                </p:cNvSpPr>
                <p:nvPr/>
              </p:nvSpPr>
              <p:spPr bwMode="auto">
                <a:xfrm>
                  <a:off x="744" y="0"/>
                  <a:ext cx="1968" cy="1248"/>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100" b="1">
                      <a:effectLst>
                        <a:outerShdw blurRad="38100" dist="38100" dir="2700000" algn="tl">
                          <a:srgbClr val="FFFFFF"/>
                        </a:outerShdw>
                      </a:effectLst>
                      <a:cs typeface="Times New Roman" charset="0"/>
                    </a:rPr>
                    <a:t>Da kehrten sie nach Jerusalem zurück von dem Berge, welcher Ölberg heißt, der nahe bei Jerusalem liegt, einen Sabbatweg entfernt.   Und als sie hineinkamen, gingen sie hinauf in das Obergemach, wo sie verblieben, nämlich Petrus und Johannes und Jakobus und Andreas, Philippus und Thomas, Bartholomäus und Matthäus, Jakobus, der Sohn des Alphäus, und Simon Zelotes und Judas, des Jakobus Sohn.  Diese alle verharrten einmütig im Gebet, samt den Frauen und Maria, der Mutter Jesu, und seinen Brüdern. </a:t>
                  </a:r>
                </a:p>
              </p:txBody>
            </p:sp>
            <p:sp>
              <p:nvSpPr>
                <p:cNvPr id="14355" name="Rectangle 190"/>
                <p:cNvSpPr>
                  <a:spLocks noChangeArrowheads="1"/>
                </p:cNvSpPr>
                <p:nvPr/>
              </p:nvSpPr>
              <p:spPr bwMode="auto">
                <a:xfrm>
                  <a:off x="716" y="0"/>
                  <a:ext cx="2024" cy="1248"/>
                </a:xfrm>
                <a:prstGeom prst="rect">
                  <a:avLst/>
                </a:prstGeom>
                <a:noFill/>
                <a:ln w="7">
                  <a:solidFill>
                    <a:srgbClr val="A0A0A0"/>
                  </a:solidFill>
                  <a:miter lim="800000"/>
                  <a:headEnd/>
                  <a:tailEnd/>
                </a:ln>
                <a:effectLst/>
              </p:spPr>
              <p:txBody>
                <a:bodyPr/>
                <a:lstStyle/>
                <a:p>
                  <a:endParaRPr lang="de-DE"/>
                </a:p>
              </p:txBody>
            </p:sp>
          </p:grpSp>
        </p:grpSp>
        <p:grpSp>
          <p:nvGrpSpPr>
            <p:cNvPr id="14347" name="Group 197"/>
            <p:cNvGrpSpPr>
              <a:grpSpLocks/>
            </p:cNvGrpSpPr>
            <p:nvPr/>
          </p:nvGrpSpPr>
          <p:grpSpPr bwMode="auto">
            <a:xfrm>
              <a:off x="2890" y="0"/>
              <a:ext cx="1303" cy="1248"/>
              <a:chOff x="2890" y="0"/>
              <a:chExt cx="1303" cy="1248"/>
            </a:xfrm>
          </p:grpSpPr>
          <p:sp>
            <p:nvSpPr>
              <p:cNvPr id="14348" name="Rectangle 196"/>
              <p:cNvSpPr>
                <a:spLocks noChangeArrowheads="1"/>
              </p:cNvSpPr>
              <p:nvPr/>
            </p:nvSpPr>
            <p:spPr bwMode="auto">
              <a:xfrm>
                <a:off x="2890" y="0"/>
                <a:ext cx="1303" cy="1248"/>
              </a:xfrm>
              <a:prstGeom prst="rect">
                <a:avLst/>
              </a:prstGeom>
              <a:solidFill>
                <a:srgbClr val="B4FFB4"/>
              </a:solidFill>
              <a:ln w="9525">
                <a:noFill/>
                <a:miter lim="800000"/>
                <a:headEnd/>
                <a:tailEnd/>
              </a:ln>
              <a:effectLst/>
            </p:spPr>
            <p:txBody>
              <a:bodyPr/>
              <a:lstStyle/>
              <a:p>
                <a:endParaRPr lang="de-DE"/>
              </a:p>
            </p:txBody>
          </p:sp>
          <p:grpSp>
            <p:nvGrpSpPr>
              <p:cNvPr id="14349" name="Group 195"/>
              <p:cNvGrpSpPr>
                <a:grpSpLocks/>
              </p:cNvGrpSpPr>
              <p:nvPr/>
            </p:nvGrpSpPr>
            <p:grpSpPr bwMode="auto">
              <a:xfrm>
                <a:off x="2890" y="0"/>
                <a:ext cx="1303" cy="1248"/>
                <a:chOff x="2890" y="0"/>
                <a:chExt cx="1303" cy="1248"/>
              </a:xfrm>
            </p:grpSpPr>
            <p:sp>
              <p:nvSpPr>
                <p:cNvPr id="16569" name="Rectangle 185"/>
                <p:cNvSpPr>
                  <a:spLocks noChangeArrowheads="1"/>
                </p:cNvSpPr>
                <p:nvPr/>
              </p:nvSpPr>
              <p:spPr bwMode="auto">
                <a:xfrm>
                  <a:off x="2918" y="0"/>
                  <a:ext cx="1248" cy="1248"/>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2000" b="1">
                      <a:effectLst>
                        <a:outerShdw blurRad="38100" dist="38100" dir="2700000" algn="tl">
                          <a:srgbClr val="FFFFFF"/>
                        </a:outerShdw>
                      </a:effectLst>
                      <a:latin typeface="Tahoma" pitchFamily="34" charset="0"/>
                      <a:cs typeface="Times New Roman" charset="0"/>
                    </a:rPr>
                    <a:t>Sie gehorchten und beteten in Einheit und Einmütigkeit.</a:t>
                  </a:r>
                </a:p>
                <a:p>
                  <a:pPr algn="ctr" eaLnBrk="0" hangingPunct="0">
                    <a:defRPr/>
                  </a:pPr>
                  <a:endParaRPr lang="de-DE" sz="2000" b="1">
                    <a:effectLst>
                      <a:outerShdw blurRad="38100" dist="38100" dir="2700000" algn="tl">
                        <a:srgbClr val="FFFFFF"/>
                      </a:outerShdw>
                    </a:effectLst>
                    <a:latin typeface="Tahoma" pitchFamily="34" charset="0"/>
                    <a:cs typeface="Times New Roman" charset="0"/>
                  </a:endParaRPr>
                </a:p>
              </p:txBody>
            </p:sp>
            <p:sp>
              <p:nvSpPr>
                <p:cNvPr id="14351" name="Rectangle 194"/>
                <p:cNvSpPr>
                  <a:spLocks noChangeArrowheads="1"/>
                </p:cNvSpPr>
                <p:nvPr/>
              </p:nvSpPr>
              <p:spPr bwMode="auto">
                <a:xfrm>
                  <a:off x="2890" y="0"/>
                  <a:ext cx="1303" cy="1248"/>
                </a:xfrm>
                <a:prstGeom prst="rect">
                  <a:avLst/>
                </a:prstGeom>
                <a:noFill/>
                <a:ln w="7">
                  <a:solidFill>
                    <a:srgbClr val="A0A0A0"/>
                  </a:solidFill>
                  <a:miter lim="800000"/>
                  <a:headEnd/>
                  <a:tailEnd/>
                </a:ln>
                <a:effectLst/>
              </p:spPr>
              <p:txBody>
                <a:bodyPr/>
                <a:lstStyle/>
                <a:p>
                  <a:endParaRPr lang="de-DE"/>
                </a:p>
              </p:txBody>
            </p:sp>
          </p:grpSp>
        </p:grpSp>
      </p:grpSp>
      <p:sp>
        <p:nvSpPr>
          <p:cNvPr id="16583" name="Text Box 199"/>
          <p:cNvSpPr txBox="1">
            <a:spLocks noChangeArrowheads="1"/>
          </p:cNvSpPr>
          <p:nvPr/>
        </p:nvSpPr>
        <p:spPr bwMode="auto">
          <a:xfrm>
            <a:off x="1905000" y="0"/>
            <a:ext cx="525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b="1">
                <a:solidFill>
                  <a:schemeClr val="bg1"/>
                </a:solidFill>
                <a:effectLst>
                  <a:outerShdw blurRad="38100" dist="38100" dir="2700000" algn="tl">
                    <a:srgbClr val="808080"/>
                  </a:outerShdw>
                </a:effectLst>
                <a:latin typeface="Tahoma" pitchFamily="34" charset="0"/>
                <a:cs typeface="Times New Roman" charset="0"/>
              </a:rPr>
              <a:t>Apostelgeschichte</a:t>
            </a:r>
            <a:r>
              <a:rPr lang="de-DE" b="1">
                <a:solidFill>
                  <a:schemeClr val="bg1"/>
                </a:solidFill>
                <a:latin typeface="Tahoma" pitchFamily="34" charset="0"/>
                <a:cs typeface="Times New Roman" charset="0"/>
              </a:rPr>
              <a:t> 1.</a:t>
            </a:r>
            <a:r>
              <a:rPr lang="de-DE" b="1">
                <a:latin typeface="Tahoma" pitchFamily="34" charset="0"/>
                <a:cs typeface="Times New Roman" charset="0"/>
              </a:rPr>
              <a:t> </a:t>
            </a:r>
            <a:r>
              <a:rPr lang="de-DE" b="1">
                <a:solidFill>
                  <a:schemeClr val="bg1"/>
                </a:solidFill>
                <a:effectLst>
                  <a:outerShdw blurRad="38100" dist="38100" dir="2700000" algn="tl">
                    <a:srgbClr val="808080"/>
                  </a:outerShdw>
                </a:effectLst>
                <a:latin typeface="Tahoma" pitchFamily="34" charset="0"/>
                <a:cs typeface="Times New Roman" charset="0"/>
              </a:rPr>
              <a:t>Kapitel</a:t>
            </a:r>
            <a:r>
              <a:rPr lang="de-AT">
                <a:solidFill>
                  <a:schemeClr val="bg1"/>
                </a:solidFill>
                <a:effectLst>
                  <a:outerShdw blurRad="38100" dist="38100" dir="2700000" algn="tl">
                    <a:srgbClr val="808080"/>
                  </a:outerShdw>
                </a:effectLst>
                <a:latin typeface="Tahoma" pitchFamily="34" charset="0"/>
              </a:rPr>
              <a:t> </a:t>
            </a:r>
          </a:p>
        </p:txBody>
      </p:sp>
    </p:spTree>
  </p:cSld>
  <p:clrMapOvr>
    <a:masterClrMapping/>
  </p:clrMapOvr>
  <p:transition spd="slow">
    <p:pull dir="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371600" y="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b="1">
                <a:solidFill>
                  <a:schemeClr val="bg1"/>
                </a:solidFill>
                <a:effectLst>
                  <a:outerShdw blurRad="38100" dist="38100" dir="2700000" algn="tl">
                    <a:srgbClr val="808080"/>
                  </a:outerShdw>
                </a:effectLst>
                <a:cs typeface="Times New Roman" charset="0"/>
              </a:rPr>
              <a:t>Apostelgeschichte 2. Kapitel</a:t>
            </a:r>
            <a:endParaRPr lang="de-AT" b="1">
              <a:solidFill>
                <a:schemeClr val="bg1"/>
              </a:solidFill>
              <a:effectLst>
                <a:outerShdw blurRad="38100" dist="38100" dir="2700000" algn="tl">
                  <a:srgbClr val="808080"/>
                </a:outerShdw>
              </a:effectLst>
            </a:endParaRPr>
          </a:p>
        </p:txBody>
      </p:sp>
      <p:grpSp>
        <p:nvGrpSpPr>
          <p:cNvPr id="15363" name="Group 20"/>
          <p:cNvGrpSpPr>
            <a:grpSpLocks/>
          </p:cNvGrpSpPr>
          <p:nvPr/>
        </p:nvGrpSpPr>
        <p:grpSpPr bwMode="auto">
          <a:xfrm>
            <a:off x="0" y="609600"/>
            <a:ext cx="9144000" cy="1219200"/>
            <a:chOff x="0" y="0"/>
            <a:chExt cx="4195" cy="960"/>
          </a:xfrm>
        </p:grpSpPr>
        <p:sp>
          <p:nvSpPr>
            <p:cNvPr id="15400" name="Rectangle 4"/>
            <p:cNvSpPr>
              <a:spLocks noChangeArrowheads="1"/>
            </p:cNvSpPr>
            <p:nvPr/>
          </p:nvSpPr>
          <p:spPr bwMode="auto">
            <a:xfrm>
              <a:off x="594" y="0"/>
              <a:ext cx="150" cy="960"/>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15401" name="Rectangle 6"/>
            <p:cNvSpPr>
              <a:spLocks noChangeArrowheads="1"/>
            </p:cNvSpPr>
            <p:nvPr/>
          </p:nvSpPr>
          <p:spPr bwMode="auto">
            <a:xfrm>
              <a:off x="3053" y="0"/>
              <a:ext cx="150" cy="960"/>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15402" name="Group 11"/>
            <p:cNvGrpSpPr>
              <a:grpSpLocks/>
            </p:cNvGrpSpPr>
            <p:nvPr/>
          </p:nvGrpSpPr>
          <p:grpSpPr bwMode="auto">
            <a:xfrm>
              <a:off x="0" y="0"/>
              <a:ext cx="566" cy="960"/>
              <a:chOff x="0" y="0"/>
              <a:chExt cx="566" cy="960"/>
            </a:xfrm>
          </p:grpSpPr>
          <p:sp>
            <p:nvSpPr>
              <p:cNvPr id="15413" name="Rectangle 10"/>
              <p:cNvSpPr>
                <a:spLocks noChangeArrowheads="1"/>
              </p:cNvSpPr>
              <p:nvPr/>
            </p:nvSpPr>
            <p:spPr bwMode="auto">
              <a:xfrm>
                <a:off x="0" y="0"/>
                <a:ext cx="566" cy="960"/>
              </a:xfrm>
              <a:prstGeom prst="rect">
                <a:avLst/>
              </a:prstGeom>
              <a:solidFill>
                <a:srgbClr val="FFB4B4"/>
              </a:solidFill>
              <a:ln w="9525">
                <a:noFill/>
                <a:miter lim="800000"/>
                <a:headEnd/>
                <a:tailEnd/>
              </a:ln>
              <a:effectLst/>
            </p:spPr>
            <p:txBody>
              <a:bodyPr/>
              <a:lstStyle/>
              <a:p>
                <a:endParaRPr lang="de-DE"/>
              </a:p>
            </p:txBody>
          </p:sp>
          <p:grpSp>
            <p:nvGrpSpPr>
              <p:cNvPr id="15414" name="Group 9"/>
              <p:cNvGrpSpPr>
                <a:grpSpLocks/>
              </p:cNvGrpSpPr>
              <p:nvPr/>
            </p:nvGrpSpPr>
            <p:grpSpPr bwMode="auto">
              <a:xfrm>
                <a:off x="0" y="0"/>
                <a:ext cx="566" cy="960"/>
                <a:chOff x="0" y="0"/>
                <a:chExt cx="566" cy="960"/>
              </a:xfrm>
            </p:grpSpPr>
            <p:sp>
              <p:nvSpPr>
                <p:cNvPr id="17411" name="Rectangle 3"/>
                <p:cNvSpPr>
                  <a:spLocks noChangeArrowheads="1"/>
                </p:cNvSpPr>
                <p:nvPr/>
              </p:nvSpPr>
              <p:spPr bwMode="auto">
                <a:xfrm>
                  <a:off x="28" y="0"/>
                  <a:ext cx="511" cy="960"/>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Verse 1-4</a:t>
                  </a:r>
                </a:p>
                <a:p>
                  <a:pPr algn="ctr" eaLnBrk="0" hangingPunct="0">
                    <a:defRPr/>
                  </a:pPr>
                  <a:r>
                    <a:rPr lang="de-DE" sz="1400">
                      <a:latin typeface="Times New Roman" charset="0"/>
                      <a:cs typeface="Times New Roman" charset="0"/>
                    </a:rPr>
                    <a:t> </a:t>
                  </a:r>
                </a:p>
                <a:p>
                  <a:pPr algn="ctr" eaLnBrk="0" hangingPunct="0">
                    <a:defRPr/>
                  </a:pPr>
                  <a:r>
                    <a:rPr lang="de-DE" sz="1400">
                      <a:latin typeface="Times New Roman" charset="0"/>
                      <a:cs typeface="Times New Roman" charset="0"/>
                    </a:rPr>
                    <a:t> </a:t>
                  </a:r>
                </a:p>
                <a:p>
                  <a:pPr algn="ctr" eaLnBrk="0" hangingPunct="0">
                    <a:defRPr/>
                  </a:pPr>
                  <a:endParaRPr lang="de-DE">
                    <a:latin typeface="Times New Roman" charset="0"/>
                  </a:endParaRPr>
                </a:p>
              </p:txBody>
            </p:sp>
            <p:sp>
              <p:nvSpPr>
                <p:cNvPr id="15416" name="Rectangle 8"/>
                <p:cNvSpPr>
                  <a:spLocks noChangeArrowheads="1"/>
                </p:cNvSpPr>
                <p:nvPr/>
              </p:nvSpPr>
              <p:spPr bwMode="auto">
                <a:xfrm>
                  <a:off x="0" y="0"/>
                  <a:ext cx="566" cy="960"/>
                </a:xfrm>
                <a:prstGeom prst="rect">
                  <a:avLst/>
                </a:prstGeom>
                <a:noFill/>
                <a:ln w="7">
                  <a:solidFill>
                    <a:srgbClr val="A0A0A0"/>
                  </a:solidFill>
                  <a:miter lim="800000"/>
                  <a:headEnd/>
                  <a:tailEnd/>
                </a:ln>
                <a:effectLst/>
              </p:spPr>
              <p:txBody>
                <a:bodyPr/>
                <a:lstStyle/>
                <a:p>
                  <a:endParaRPr lang="de-DE"/>
                </a:p>
              </p:txBody>
            </p:sp>
          </p:grpSp>
        </p:grpSp>
        <p:grpSp>
          <p:nvGrpSpPr>
            <p:cNvPr id="15403" name="Group 15"/>
            <p:cNvGrpSpPr>
              <a:grpSpLocks/>
            </p:cNvGrpSpPr>
            <p:nvPr/>
          </p:nvGrpSpPr>
          <p:grpSpPr bwMode="auto">
            <a:xfrm>
              <a:off x="716" y="0"/>
              <a:ext cx="2309" cy="960"/>
              <a:chOff x="716" y="0"/>
              <a:chExt cx="2309" cy="960"/>
            </a:xfrm>
          </p:grpSpPr>
          <p:sp>
            <p:nvSpPr>
              <p:cNvPr id="15409" name="Rectangle 14"/>
              <p:cNvSpPr>
                <a:spLocks noChangeArrowheads="1"/>
              </p:cNvSpPr>
              <p:nvPr/>
            </p:nvSpPr>
            <p:spPr bwMode="auto">
              <a:xfrm>
                <a:off x="716" y="0"/>
                <a:ext cx="2309" cy="960"/>
              </a:xfrm>
              <a:prstGeom prst="rect">
                <a:avLst/>
              </a:prstGeom>
              <a:solidFill>
                <a:srgbClr val="CAFFFF"/>
              </a:solidFill>
              <a:ln w="9525">
                <a:noFill/>
                <a:miter lim="800000"/>
                <a:headEnd/>
                <a:tailEnd/>
              </a:ln>
              <a:effectLst/>
            </p:spPr>
            <p:txBody>
              <a:bodyPr/>
              <a:lstStyle/>
              <a:p>
                <a:endParaRPr lang="de-DE"/>
              </a:p>
            </p:txBody>
          </p:sp>
          <p:grpSp>
            <p:nvGrpSpPr>
              <p:cNvPr id="15410" name="Group 13"/>
              <p:cNvGrpSpPr>
                <a:grpSpLocks/>
              </p:cNvGrpSpPr>
              <p:nvPr/>
            </p:nvGrpSpPr>
            <p:grpSpPr bwMode="auto">
              <a:xfrm>
                <a:off x="716" y="0"/>
                <a:ext cx="2309" cy="960"/>
                <a:chOff x="716" y="0"/>
                <a:chExt cx="2309" cy="960"/>
              </a:xfrm>
            </p:grpSpPr>
            <p:sp>
              <p:nvSpPr>
                <p:cNvPr id="17413" name="Rectangle 5"/>
                <p:cNvSpPr>
                  <a:spLocks noChangeArrowheads="1"/>
                </p:cNvSpPr>
                <p:nvPr/>
              </p:nvSpPr>
              <p:spPr bwMode="auto">
                <a:xfrm>
                  <a:off x="744" y="0"/>
                  <a:ext cx="2255" cy="960"/>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800" b="1" dirty="0">
                      <a:effectLst>
                        <a:outerShdw blurRad="38100" dist="38100" dir="2700000" algn="tl">
                          <a:srgbClr val="FFFFFF"/>
                        </a:outerShdw>
                      </a:effectLst>
                      <a:cs typeface="Times New Roman" charset="0"/>
                    </a:rPr>
                    <a:t>und er setzte sich auf einen jeglichen unter ihnen; und sie wurden alle voll des heiligen Geistes</a:t>
                  </a:r>
                  <a:endParaRPr lang="de-DE" sz="1800" b="1" dirty="0">
                    <a:effectLst>
                      <a:outerShdw blurRad="38100" dist="38100" dir="2700000" algn="tl">
                        <a:srgbClr val="FFFFFF"/>
                      </a:outerShdw>
                    </a:effectLst>
                  </a:endParaRPr>
                </a:p>
              </p:txBody>
            </p:sp>
            <p:sp>
              <p:nvSpPr>
                <p:cNvPr id="15412" name="Rectangle 12"/>
                <p:cNvSpPr>
                  <a:spLocks noChangeArrowheads="1"/>
                </p:cNvSpPr>
                <p:nvPr/>
              </p:nvSpPr>
              <p:spPr bwMode="auto">
                <a:xfrm>
                  <a:off x="716" y="0"/>
                  <a:ext cx="2309" cy="960"/>
                </a:xfrm>
                <a:prstGeom prst="rect">
                  <a:avLst/>
                </a:prstGeom>
                <a:noFill/>
                <a:ln w="7">
                  <a:solidFill>
                    <a:srgbClr val="A0A0A0"/>
                  </a:solidFill>
                  <a:miter lim="800000"/>
                  <a:headEnd/>
                  <a:tailEnd/>
                </a:ln>
                <a:effectLst/>
              </p:spPr>
              <p:txBody>
                <a:bodyPr/>
                <a:lstStyle/>
                <a:p>
                  <a:endParaRPr lang="de-DE"/>
                </a:p>
              </p:txBody>
            </p:sp>
          </p:grpSp>
        </p:grpSp>
        <p:grpSp>
          <p:nvGrpSpPr>
            <p:cNvPr id="15404" name="Group 19"/>
            <p:cNvGrpSpPr>
              <a:grpSpLocks/>
            </p:cNvGrpSpPr>
            <p:nvPr/>
          </p:nvGrpSpPr>
          <p:grpSpPr bwMode="auto">
            <a:xfrm>
              <a:off x="3175" y="0"/>
              <a:ext cx="1020" cy="960"/>
              <a:chOff x="3175" y="0"/>
              <a:chExt cx="1020" cy="960"/>
            </a:xfrm>
          </p:grpSpPr>
          <p:sp>
            <p:nvSpPr>
              <p:cNvPr id="15405" name="Rectangle 18"/>
              <p:cNvSpPr>
                <a:spLocks noChangeArrowheads="1"/>
              </p:cNvSpPr>
              <p:nvPr/>
            </p:nvSpPr>
            <p:spPr bwMode="auto">
              <a:xfrm>
                <a:off x="3175" y="0"/>
                <a:ext cx="1020" cy="960"/>
              </a:xfrm>
              <a:prstGeom prst="rect">
                <a:avLst/>
              </a:prstGeom>
              <a:solidFill>
                <a:srgbClr val="B4FFB4"/>
              </a:solidFill>
              <a:ln w="9525">
                <a:noFill/>
                <a:miter lim="800000"/>
                <a:headEnd/>
                <a:tailEnd/>
              </a:ln>
              <a:effectLst/>
            </p:spPr>
            <p:txBody>
              <a:bodyPr/>
              <a:lstStyle/>
              <a:p>
                <a:endParaRPr lang="de-DE"/>
              </a:p>
            </p:txBody>
          </p:sp>
          <p:grpSp>
            <p:nvGrpSpPr>
              <p:cNvPr id="15406" name="Group 17"/>
              <p:cNvGrpSpPr>
                <a:grpSpLocks/>
              </p:cNvGrpSpPr>
              <p:nvPr/>
            </p:nvGrpSpPr>
            <p:grpSpPr bwMode="auto">
              <a:xfrm>
                <a:off x="3175" y="0"/>
                <a:ext cx="1020" cy="960"/>
                <a:chOff x="3175" y="0"/>
                <a:chExt cx="1020" cy="960"/>
              </a:xfrm>
            </p:grpSpPr>
            <p:sp>
              <p:nvSpPr>
                <p:cNvPr id="17415" name="Rectangle 7"/>
                <p:cNvSpPr>
                  <a:spLocks noChangeArrowheads="1"/>
                </p:cNvSpPr>
                <p:nvPr/>
              </p:nvSpPr>
              <p:spPr bwMode="auto">
                <a:xfrm>
                  <a:off x="3202" y="0"/>
                  <a:ext cx="966" cy="960"/>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defRPr/>
                  </a:pPr>
                  <a:r>
                    <a:rPr lang="de-DE" sz="2000" b="1" dirty="0">
                      <a:effectLst>
                        <a:outerShdw blurRad="38100" dist="38100" dir="2700000" algn="tl">
                          <a:srgbClr val="FFFFFF"/>
                        </a:outerShdw>
                      </a:effectLst>
                      <a:latin typeface="Tahoma" pitchFamily="34" charset="0"/>
                      <a:cs typeface="Times New Roman" charset="0"/>
                    </a:rPr>
                    <a:t>Alle erhielten den heiligen Geist.</a:t>
                  </a:r>
                </a:p>
              </p:txBody>
            </p:sp>
            <p:sp>
              <p:nvSpPr>
                <p:cNvPr id="15408" name="Rectangle 16"/>
                <p:cNvSpPr>
                  <a:spLocks noChangeArrowheads="1"/>
                </p:cNvSpPr>
                <p:nvPr/>
              </p:nvSpPr>
              <p:spPr bwMode="auto">
                <a:xfrm>
                  <a:off x="3175" y="0"/>
                  <a:ext cx="1020" cy="960"/>
                </a:xfrm>
                <a:prstGeom prst="rect">
                  <a:avLst/>
                </a:prstGeom>
                <a:noFill/>
                <a:ln w="7">
                  <a:solidFill>
                    <a:srgbClr val="A0A0A0"/>
                  </a:solidFill>
                  <a:miter lim="800000"/>
                  <a:headEnd/>
                  <a:tailEnd/>
                </a:ln>
                <a:effectLst/>
              </p:spPr>
              <p:txBody>
                <a:bodyPr/>
                <a:lstStyle/>
                <a:p>
                  <a:endParaRPr lang="de-DE"/>
                </a:p>
              </p:txBody>
            </p:sp>
          </p:grpSp>
        </p:grpSp>
      </p:grpSp>
      <p:grpSp>
        <p:nvGrpSpPr>
          <p:cNvPr id="15364" name="Group 38"/>
          <p:cNvGrpSpPr>
            <a:grpSpLocks/>
          </p:cNvGrpSpPr>
          <p:nvPr/>
        </p:nvGrpSpPr>
        <p:grpSpPr bwMode="auto">
          <a:xfrm>
            <a:off x="0" y="1905000"/>
            <a:ext cx="9144000" cy="2362200"/>
            <a:chOff x="0" y="0"/>
            <a:chExt cx="4195" cy="2016"/>
          </a:xfrm>
        </p:grpSpPr>
        <p:sp>
          <p:nvSpPr>
            <p:cNvPr id="15383" name="Rectangle 22"/>
            <p:cNvSpPr>
              <a:spLocks noChangeArrowheads="1"/>
            </p:cNvSpPr>
            <p:nvPr/>
          </p:nvSpPr>
          <p:spPr bwMode="auto">
            <a:xfrm>
              <a:off x="594" y="0"/>
              <a:ext cx="150" cy="2016"/>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15384" name="Rectangle 24"/>
            <p:cNvSpPr>
              <a:spLocks noChangeArrowheads="1"/>
            </p:cNvSpPr>
            <p:nvPr/>
          </p:nvSpPr>
          <p:spPr bwMode="auto">
            <a:xfrm>
              <a:off x="3053" y="0"/>
              <a:ext cx="150" cy="2016"/>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15385" name="Group 29"/>
            <p:cNvGrpSpPr>
              <a:grpSpLocks/>
            </p:cNvGrpSpPr>
            <p:nvPr/>
          </p:nvGrpSpPr>
          <p:grpSpPr bwMode="auto">
            <a:xfrm>
              <a:off x="0" y="0"/>
              <a:ext cx="566" cy="2016"/>
              <a:chOff x="0" y="0"/>
              <a:chExt cx="566" cy="2016"/>
            </a:xfrm>
          </p:grpSpPr>
          <p:sp>
            <p:nvSpPr>
              <p:cNvPr id="15396" name="Rectangle 28"/>
              <p:cNvSpPr>
                <a:spLocks noChangeArrowheads="1"/>
              </p:cNvSpPr>
              <p:nvPr/>
            </p:nvSpPr>
            <p:spPr bwMode="auto">
              <a:xfrm>
                <a:off x="0" y="0"/>
                <a:ext cx="566" cy="2016"/>
              </a:xfrm>
              <a:prstGeom prst="rect">
                <a:avLst/>
              </a:prstGeom>
              <a:solidFill>
                <a:srgbClr val="FFB4B4"/>
              </a:solidFill>
              <a:ln w="9525">
                <a:noFill/>
                <a:miter lim="800000"/>
                <a:headEnd/>
                <a:tailEnd/>
              </a:ln>
              <a:effectLst/>
            </p:spPr>
            <p:txBody>
              <a:bodyPr/>
              <a:lstStyle/>
              <a:p>
                <a:endParaRPr lang="de-DE"/>
              </a:p>
            </p:txBody>
          </p:sp>
          <p:grpSp>
            <p:nvGrpSpPr>
              <p:cNvPr id="15397" name="Group 27"/>
              <p:cNvGrpSpPr>
                <a:grpSpLocks/>
              </p:cNvGrpSpPr>
              <p:nvPr/>
            </p:nvGrpSpPr>
            <p:grpSpPr bwMode="auto">
              <a:xfrm>
                <a:off x="0" y="0"/>
                <a:ext cx="566" cy="2016"/>
                <a:chOff x="0" y="0"/>
                <a:chExt cx="566" cy="2016"/>
              </a:xfrm>
            </p:grpSpPr>
            <p:sp>
              <p:nvSpPr>
                <p:cNvPr id="17429" name="Rectangle 21"/>
                <p:cNvSpPr>
                  <a:spLocks noChangeArrowheads="1"/>
                </p:cNvSpPr>
                <p:nvPr/>
              </p:nvSpPr>
              <p:spPr bwMode="auto">
                <a:xfrm>
                  <a:off x="28" y="0"/>
                  <a:ext cx="511" cy="2016"/>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a:latin typeface="Times New Roman" charset="0"/>
                      <a:cs typeface="Times New Roman" charset="0"/>
                    </a:rPr>
                    <a:t> </a:t>
                  </a:r>
                </a:p>
                <a:p>
                  <a:pPr algn="ctr" eaLnBrk="0" hangingPunct="0">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Verse      </a:t>
                  </a:r>
                </a:p>
                <a:p>
                  <a:pPr algn="ctr" eaLnBrk="0" hangingPunct="0">
                    <a:defRPr/>
                  </a:pPr>
                  <a:r>
                    <a:rPr lang="de-DE" sz="1400" b="1" i="1">
                      <a:effectLst>
                        <a:outerShdw blurRad="38100" dist="38100" dir="2700000" algn="tl">
                          <a:srgbClr val="FFFFFF"/>
                        </a:outerShdw>
                      </a:effectLst>
                      <a:latin typeface="Arial" charset="0"/>
                      <a:cs typeface="Times New Roman" charset="0"/>
                    </a:rPr>
                    <a:t> 4 - 13</a:t>
                  </a:r>
                </a:p>
                <a:p>
                  <a:pPr algn="ctr" eaLnBrk="0" hangingPunct="0">
                    <a:defRPr/>
                  </a:pPr>
                  <a:endParaRPr lang="de-DE" sz="1400" b="1" i="1">
                    <a:effectLst>
                      <a:outerShdw blurRad="38100" dist="38100" dir="2700000" algn="tl">
                        <a:srgbClr val="FFFFFF"/>
                      </a:outerShdw>
                    </a:effectLst>
                    <a:latin typeface="Arial" charset="0"/>
                    <a:cs typeface="Times New Roman" charset="0"/>
                  </a:endParaRPr>
                </a:p>
              </p:txBody>
            </p:sp>
            <p:sp>
              <p:nvSpPr>
                <p:cNvPr id="15399" name="Rectangle 26"/>
                <p:cNvSpPr>
                  <a:spLocks noChangeArrowheads="1"/>
                </p:cNvSpPr>
                <p:nvPr/>
              </p:nvSpPr>
              <p:spPr bwMode="auto">
                <a:xfrm>
                  <a:off x="0" y="0"/>
                  <a:ext cx="566" cy="2016"/>
                </a:xfrm>
                <a:prstGeom prst="rect">
                  <a:avLst/>
                </a:prstGeom>
                <a:noFill/>
                <a:ln w="7">
                  <a:solidFill>
                    <a:srgbClr val="A0A0A0"/>
                  </a:solidFill>
                  <a:miter lim="800000"/>
                  <a:headEnd/>
                  <a:tailEnd/>
                </a:ln>
                <a:effectLst/>
              </p:spPr>
              <p:txBody>
                <a:bodyPr/>
                <a:lstStyle/>
                <a:p>
                  <a:endParaRPr lang="de-DE"/>
                </a:p>
              </p:txBody>
            </p:sp>
          </p:grpSp>
        </p:grpSp>
        <p:grpSp>
          <p:nvGrpSpPr>
            <p:cNvPr id="15386" name="Group 33"/>
            <p:cNvGrpSpPr>
              <a:grpSpLocks/>
            </p:cNvGrpSpPr>
            <p:nvPr/>
          </p:nvGrpSpPr>
          <p:grpSpPr bwMode="auto">
            <a:xfrm>
              <a:off x="716" y="0"/>
              <a:ext cx="2309" cy="2016"/>
              <a:chOff x="716" y="0"/>
              <a:chExt cx="2309" cy="2016"/>
            </a:xfrm>
          </p:grpSpPr>
          <p:sp>
            <p:nvSpPr>
              <p:cNvPr id="15392" name="Rectangle 32"/>
              <p:cNvSpPr>
                <a:spLocks noChangeArrowheads="1"/>
              </p:cNvSpPr>
              <p:nvPr/>
            </p:nvSpPr>
            <p:spPr bwMode="auto">
              <a:xfrm>
                <a:off x="716" y="0"/>
                <a:ext cx="2309" cy="2016"/>
              </a:xfrm>
              <a:prstGeom prst="rect">
                <a:avLst/>
              </a:prstGeom>
              <a:solidFill>
                <a:srgbClr val="CAFFFF"/>
              </a:solidFill>
              <a:ln w="9525">
                <a:noFill/>
                <a:miter lim="800000"/>
                <a:headEnd/>
                <a:tailEnd/>
              </a:ln>
              <a:effectLst/>
            </p:spPr>
            <p:txBody>
              <a:bodyPr/>
              <a:lstStyle/>
              <a:p>
                <a:endParaRPr lang="de-DE"/>
              </a:p>
            </p:txBody>
          </p:sp>
          <p:grpSp>
            <p:nvGrpSpPr>
              <p:cNvPr id="15393" name="Group 31"/>
              <p:cNvGrpSpPr>
                <a:grpSpLocks/>
              </p:cNvGrpSpPr>
              <p:nvPr/>
            </p:nvGrpSpPr>
            <p:grpSpPr bwMode="auto">
              <a:xfrm>
                <a:off x="716" y="0"/>
                <a:ext cx="2309" cy="2016"/>
                <a:chOff x="716" y="0"/>
                <a:chExt cx="2309" cy="2016"/>
              </a:xfrm>
            </p:grpSpPr>
            <p:sp>
              <p:nvSpPr>
                <p:cNvPr id="17431" name="Rectangle 23"/>
                <p:cNvSpPr>
                  <a:spLocks noChangeArrowheads="1"/>
                </p:cNvSpPr>
                <p:nvPr/>
              </p:nvSpPr>
              <p:spPr bwMode="auto">
                <a:xfrm>
                  <a:off x="744" y="0"/>
                  <a:ext cx="2255" cy="2016"/>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200" b="1" dirty="0">
                      <a:effectLst>
                        <a:outerShdw blurRad="38100" dist="38100" dir="2700000" algn="tl">
                          <a:srgbClr val="FFFFFF"/>
                        </a:outerShdw>
                      </a:effectLst>
                      <a:cs typeface="Times New Roman" charset="0"/>
                    </a:rPr>
                    <a:t>und sie wurden alle voll des heiligen Geistes und fingen an, zu predigen mit anderen Zungen, nach dem der Geist ihnen gab auszusprechen...... Wie hören wir denn ein jeglicher seine Sprache, darin wir geboren sind? Parther und Meder und </a:t>
                  </a:r>
                  <a:r>
                    <a:rPr lang="de-DE" sz="1200" b="1" dirty="0" err="1">
                      <a:effectLst>
                        <a:outerShdw blurRad="38100" dist="38100" dir="2700000" algn="tl">
                          <a:srgbClr val="FFFFFF"/>
                        </a:outerShdw>
                      </a:effectLst>
                      <a:cs typeface="Times New Roman" charset="0"/>
                    </a:rPr>
                    <a:t>Elamiter</a:t>
                  </a:r>
                  <a:r>
                    <a:rPr lang="de-DE" sz="1200" b="1" dirty="0">
                      <a:effectLst>
                        <a:outerShdw blurRad="38100" dist="38100" dir="2700000" algn="tl">
                          <a:srgbClr val="FFFFFF"/>
                        </a:outerShdw>
                      </a:effectLst>
                      <a:cs typeface="Times New Roman" charset="0"/>
                    </a:rPr>
                    <a:t>, und die wir wohnen in Mesopotamien und in Judäa und Kappadozien, </a:t>
                  </a:r>
                  <a:r>
                    <a:rPr lang="de-DE" sz="1200" b="1" dirty="0" err="1">
                      <a:effectLst>
                        <a:outerShdw blurRad="38100" dist="38100" dir="2700000" algn="tl">
                          <a:srgbClr val="FFFFFF"/>
                        </a:outerShdw>
                      </a:effectLst>
                      <a:cs typeface="Times New Roman" charset="0"/>
                    </a:rPr>
                    <a:t>Pontus</a:t>
                  </a:r>
                  <a:r>
                    <a:rPr lang="de-DE" sz="1200" b="1" dirty="0">
                      <a:effectLst>
                        <a:outerShdw blurRad="38100" dist="38100" dir="2700000" algn="tl">
                          <a:srgbClr val="FFFFFF"/>
                        </a:outerShdw>
                      </a:effectLst>
                      <a:cs typeface="Times New Roman" charset="0"/>
                    </a:rPr>
                    <a:t> und Asien, Phrygien und </a:t>
                  </a:r>
                  <a:r>
                    <a:rPr lang="de-DE" sz="1200" b="1" dirty="0" err="1">
                      <a:effectLst>
                        <a:outerShdw blurRad="38100" dist="38100" dir="2700000" algn="tl">
                          <a:srgbClr val="FFFFFF"/>
                        </a:outerShdw>
                      </a:effectLst>
                      <a:cs typeface="Times New Roman" charset="0"/>
                    </a:rPr>
                    <a:t>Pamphylien</a:t>
                  </a:r>
                  <a:r>
                    <a:rPr lang="de-DE" sz="1200" b="1" dirty="0">
                      <a:effectLst>
                        <a:outerShdw blurRad="38100" dist="38100" dir="2700000" algn="tl">
                          <a:srgbClr val="FFFFFF"/>
                        </a:outerShdw>
                      </a:effectLst>
                      <a:cs typeface="Times New Roman" charset="0"/>
                    </a:rPr>
                    <a:t>, Ägypten und an den Enden von </a:t>
                  </a:r>
                  <a:r>
                    <a:rPr lang="de-DE" sz="1200" b="1" dirty="0" err="1">
                      <a:effectLst>
                        <a:outerShdw blurRad="38100" dist="38100" dir="2700000" algn="tl">
                          <a:srgbClr val="FFFFFF"/>
                        </a:outerShdw>
                      </a:effectLst>
                      <a:cs typeface="Times New Roman" charset="0"/>
                    </a:rPr>
                    <a:t>Lybien</a:t>
                  </a:r>
                  <a:r>
                    <a:rPr lang="de-DE" sz="1200" b="1" dirty="0">
                      <a:effectLst>
                        <a:outerShdw blurRad="38100" dist="38100" dir="2700000" algn="tl">
                          <a:srgbClr val="FFFFFF"/>
                        </a:outerShdw>
                      </a:effectLst>
                      <a:cs typeface="Times New Roman" charset="0"/>
                    </a:rPr>
                    <a:t> bei </a:t>
                  </a:r>
                  <a:r>
                    <a:rPr lang="de-DE" sz="1200" b="1" dirty="0" err="1">
                      <a:effectLst>
                        <a:outerShdw blurRad="38100" dist="38100" dir="2700000" algn="tl">
                          <a:srgbClr val="FFFFFF"/>
                        </a:outerShdw>
                      </a:effectLst>
                      <a:cs typeface="Times New Roman" charset="0"/>
                    </a:rPr>
                    <a:t>Kyrene</a:t>
                  </a:r>
                  <a:r>
                    <a:rPr lang="de-DE" sz="1200" b="1" dirty="0">
                      <a:effectLst>
                        <a:outerShdw blurRad="38100" dist="38100" dir="2700000" algn="tl">
                          <a:srgbClr val="FFFFFF"/>
                        </a:outerShdw>
                      </a:effectLst>
                      <a:cs typeface="Times New Roman" charset="0"/>
                    </a:rPr>
                    <a:t> und Ausländer von Rom, Juden und Judengenossen, Kreter und Araber: wir hören sie mit unsern Zungen die großen Taten Gottes reden.</a:t>
                  </a:r>
                </a:p>
              </p:txBody>
            </p:sp>
            <p:sp>
              <p:nvSpPr>
                <p:cNvPr id="15395" name="Rectangle 30"/>
                <p:cNvSpPr>
                  <a:spLocks noChangeArrowheads="1"/>
                </p:cNvSpPr>
                <p:nvPr/>
              </p:nvSpPr>
              <p:spPr bwMode="auto">
                <a:xfrm>
                  <a:off x="716" y="0"/>
                  <a:ext cx="2309" cy="2016"/>
                </a:xfrm>
                <a:prstGeom prst="rect">
                  <a:avLst/>
                </a:prstGeom>
                <a:noFill/>
                <a:ln w="7">
                  <a:solidFill>
                    <a:srgbClr val="A0A0A0"/>
                  </a:solidFill>
                  <a:miter lim="800000"/>
                  <a:headEnd/>
                  <a:tailEnd/>
                </a:ln>
                <a:effectLst/>
              </p:spPr>
              <p:txBody>
                <a:bodyPr/>
                <a:lstStyle/>
                <a:p>
                  <a:endParaRPr lang="de-DE"/>
                </a:p>
              </p:txBody>
            </p:sp>
          </p:grpSp>
        </p:grpSp>
        <p:grpSp>
          <p:nvGrpSpPr>
            <p:cNvPr id="15387" name="Group 37"/>
            <p:cNvGrpSpPr>
              <a:grpSpLocks/>
            </p:cNvGrpSpPr>
            <p:nvPr/>
          </p:nvGrpSpPr>
          <p:grpSpPr bwMode="auto">
            <a:xfrm>
              <a:off x="3175" y="0"/>
              <a:ext cx="1020" cy="2016"/>
              <a:chOff x="3175" y="0"/>
              <a:chExt cx="1020" cy="2016"/>
            </a:xfrm>
          </p:grpSpPr>
          <p:sp>
            <p:nvSpPr>
              <p:cNvPr id="15388" name="Rectangle 36"/>
              <p:cNvSpPr>
                <a:spLocks noChangeArrowheads="1"/>
              </p:cNvSpPr>
              <p:nvPr/>
            </p:nvSpPr>
            <p:spPr bwMode="auto">
              <a:xfrm>
                <a:off x="3175" y="0"/>
                <a:ext cx="1020" cy="2016"/>
              </a:xfrm>
              <a:prstGeom prst="rect">
                <a:avLst/>
              </a:prstGeom>
              <a:solidFill>
                <a:srgbClr val="B4FFB4"/>
              </a:solidFill>
              <a:ln w="9525">
                <a:noFill/>
                <a:miter lim="800000"/>
                <a:headEnd/>
                <a:tailEnd/>
              </a:ln>
              <a:effectLst/>
            </p:spPr>
            <p:txBody>
              <a:bodyPr/>
              <a:lstStyle/>
              <a:p>
                <a:endParaRPr lang="de-DE"/>
              </a:p>
            </p:txBody>
          </p:sp>
          <p:grpSp>
            <p:nvGrpSpPr>
              <p:cNvPr id="15389" name="Group 35"/>
              <p:cNvGrpSpPr>
                <a:grpSpLocks/>
              </p:cNvGrpSpPr>
              <p:nvPr/>
            </p:nvGrpSpPr>
            <p:grpSpPr bwMode="auto">
              <a:xfrm>
                <a:off x="3175" y="0"/>
                <a:ext cx="1020" cy="2016"/>
                <a:chOff x="3175" y="0"/>
                <a:chExt cx="1020" cy="2016"/>
              </a:xfrm>
            </p:grpSpPr>
            <p:sp>
              <p:nvSpPr>
                <p:cNvPr id="17433" name="Rectangle 25"/>
                <p:cNvSpPr>
                  <a:spLocks noChangeArrowheads="1"/>
                </p:cNvSpPr>
                <p:nvPr/>
              </p:nvSpPr>
              <p:spPr bwMode="auto">
                <a:xfrm>
                  <a:off x="3202" y="0"/>
                  <a:ext cx="966" cy="2016"/>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defRPr/>
                  </a:pPr>
                  <a:endParaRPr lang="de-DE" sz="2000">
                    <a:latin typeface="Impact" pitchFamily="34" charset="0"/>
                    <a:cs typeface="Times New Roman" charset="0"/>
                  </a:endParaRPr>
                </a:p>
                <a:p>
                  <a:pPr algn="ctr" eaLnBrk="0" hangingPunct="0">
                    <a:defRPr/>
                  </a:pPr>
                  <a:r>
                    <a:rPr lang="de-DE" b="1">
                      <a:effectLst>
                        <a:outerShdw blurRad="38100" dist="38100" dir="2700000" algn="tl">
                          <a:srgbClr val="FFFFFF"/>
                        </a:outerShdw>
                      </a:effectLst>
                      <a:latin typeface="Tahoma" pitchFamily="34" charset="0"/>
                      <a:cs typeface="Times New Roman" charset="0"/>
                    </a:rPr>
                    <a:t>Alle sprachen in anderen Zungen.</a:t>
                  </a:r>
                </a:p>
                <a:p>
                  <a:pPr algn="ctr" eaLnBrk="0" hangingPunct="0">
                    <a:defRPr/>
                  </a:pPr>
                  <a:endParaRPr lang="de-DE" b="1">
                    <a:effectLst>
                      <a:outerShdw blurRad="38100" dist="38100" dir="2700000" algn="tl">
                        <a:srgbClr val="FFFFFF"/>
                      </a:outerShdw>
                    </a:effectLst>
                    <a:latin typeface="Tahoma" pitchFamily="34" charset="0"/>
                    <a:cs typeface="Times New Roman" charset="0"/>
                  </a:endParaRPr>
                </a:p>
              </p:txBody>
            </p:sp>
            <p:sp>
              <p:nvSpPr>
                <p:cNvPr id="15391" name="Rectangle 34"/>
                <p:cNvSpPr>
                  <a:spLocks noChangeArrowheads="1"/>
                </p:cNvSpPr>
                <p:nvPr/>
              </p:nvSpPr>
              <p:spPr bwMode="auto">
                <a:xfrm>
                  <a:off x="3175" y="0"/>
                  <a:ext cx="1020" cy="2016"/>
                </a:xfrm>
                <a:prstGeom prst="rect">
                  <a:avLst/>
                </a:prstGeom>
                <a:noFill/>
                <a:ln w="7">
                  <a:solidFill>
                    <a:srgbClr val="A0A0A0"/>
                  </a:solidFill>
                  <a:miter lim="800000"/>
                  <a:headEnd/>
                  <a:tailEnd/>
                </a:ln>
                <a:effectLst/>
              </p:spPr>
              <p:txBody>
                <a:bodyPr/>
                <a:lstStyle/>
                <a:p>
                  <a:endParaRPr lang="de-DE"/>
                </a:p>
              </p:txBody>
            </p:sp>
          </p:grpSp>
        </p:grpSp>
      </p:grpSp>
      <p:grpSp>
        <p:nvGrpSpPr>
          <p:cNvPr id="15365" name="Group 56"/>
          <p:cNvGrpSpPr>
            <a:grpSpLocks/>
          </p:cNvGrpSpPr>
          <p:nvPr/>
        </p:nvGrpSpPr>
        <p:grpSpPr bwMode="auto">
          <a:xfrm>
            <a:off x="0" y="4343400"/>
            <a:ext cx="9144000" cy="2514600"/>
            <a:chOff x="0" y="0"/>
            <a:chExt cx="4247" cy="4762"/>
          </a:xfrm>
        </p:grpSpPr>
        <p:sp>
          <p:nvSpPr>
            <p:cNvPr id="15366" name="Rectangle 40"/>
            <p:cNvSpPr>
              <a:spLocks noChangeArrowheads="1"/>
            </p:cNvSpPr>
            <p:nvPr/>
          </p:nvSpPr>
          <p:spPr bwMode="auto">
            <a:xfrm>
              <a:off x="425" y="0"/>
              <a:ext cx="150" cy="4762"/>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15367" name="Rectangle 42"/>
            <p:cNvSpPr>
              <a:spLocks noChangeArrowheads="1"/>
            </p:cNvSpPr>
            <p:nvPr/>
          </p:nvSpPr>
          <p:spPr bwMode="auto">
            <a:xfrm>
              <a:off x="2943" y="0"/>
              <a:ext cx="150" cy="4762"/>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15368" name="Group 47"/>
            <p:cNvGrpSpPr>
              <a:grpSpLocks/>
            </p:cNvGrpSpPr>
            <p:nvPr/>
          </p:nvGrpSpPr>
          <p:grpSpPr bwMode="auto">
            <a:xfrm>
              <a:off x="0" y="0"/>
              <a:ext cx="397" cy="4762"/>
              <a:chOff x="0" y="0"/>
              <a:chExt cx="397" cy="4762"/>
            </a:xfrm>
          </p:grpSpPr>
          <p:sp>
            <p:nvSpPr>
              <p:cNvPr id="15379" name="Rectangle 46"/>
              <p:cNvSpPr>
                <a:spLocks noChangeArrowheads="1"/>
              </p:cNvSpPr>
              <p:nvPr/>
            </p:nvSpPr>
            <p:spPr bwMode="auto">
              <a:xfrm>
                <a:off x="0" y="0"/>
                <a:ext cx="397" cy="4762"/>
              </a:xfrm>
              <a:prstGeom prst="rect">
                <a:avLst/>
              </a:prstGeom>
              <a:solidFill>
                <a:srgbClr val="FFB4B4"/>
              </a:solidFill>
              <a:ln w="9525">
                <a:noFill/>
                <a:miter lim="800000"/>
                <a:headEnd/>
                <a:tailEnd/>
              </a:ln>
              <a:effectLst/>
            </p:spPr>
            <p:txBody>
              <a:bodyPr/>
              <a:lstStyle/>
              <a:p>
                <a:endParaRPr lang="de-DE"/>
              </a:p>
            </p:txBody>
          </p:sp>
          <p:grpSp>
            <p:nvGrpSpPr>
              <p:cNvPr id="15380" name="Group 45"/>
              <p:cNvGrpSpPr>
                <a:grpSpLocks/>
              </p:cNvGrpSpPr>
              <p:nvPr/>
            </p:nvGrpSpPr>
            <p:grpSpPr bwMode="auto">
              <a:xfrm>
                <a:off x="0" y="0"/>
                <a:ext cx="397" cy="4762"/>
                <a:chOff x="0" y="0"/>
                <a:chExt cx="397" cy="4762"/>
              </a:xfrm>
            </p:grpSpPr>
            <p:sp>
              <p:nvSpPr>
                <p:cNvPr id="17447" name="Rectangle 39"/>
                <p:cNvSpPr>
                  <a:spLocks noChangeArrowheads="1"/>
                </p:cNvSpPr>
                <p:nvPr/>
              </p:nvSpPr>
              <p:spPr bwMode="auto">
                <a:xfrm>
                  <a:off x="28" y="0"/>
                  <a:ext cx="341" cy="4762"/>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Verse 14-36</a:t>
                  </a:r>
                </a:p>
                <a:p>
                  <a:pPr algn="ctr" eaLnBrk="0" hangingPunct="0">
                    <a:defRPr/>
                  </a:pPr>
                  <a:r>
                    <a:rPr lang="de-DE" sz="1400">
                      <a:latin typeface="Times New Roman" charset="0"/>
                      <a:cs typeface="Times New Roman" charset="0"/>
                    </a:rPr>
                    <a:t> </a:t>
                  </a:r>
                </a:p>
                <a:p>
                  <a:pPr algn="ctr" eaLnBrk="0" hangingPunct="0">
                    <a:defRPr/>
                  </a:pPr>
                  <a:r>
                    <a:rPr lang="de-DE" sz="1400">
                      <a:latin typeface="Times New Roman" charset="0"/>
                      <a:cs typeface="Times New Roman" charset="0"/>
                    </a:rPr>
                    <a:t> </a:t>
                  </a:r>
                </a:p>
                <a:p>
                  <a:pPr algn="ctr" eaLnBrk="0" hangingPunct="0">
                    <a:defRPr/>
                  </a:pPr>
                  <a:r>
                    <a:rPr lang="de-DE" sz="1400">
                      <a:latin typeface="Times New Roman" charset="0"/>
                      <a:cs typeface="Times New Roman" charset="0"/>
                    </a:rPr>
                    <a:t> </a:t>
                  </a:r>
                </a:p>
                <a:p>
                  <a:pPr algn="ctr" eaLnBrk="0" hangingPunct="0">
                    <a:defRPr/>
                  </a:pPr>
                  <a:r>
                    <a:rPr lang="de-DE" sz="1400">
                      <a:latin typeface="Times New Roman" charset="0"/>
                      <a:cs typeface="Times New Roman" charset="0"/>
                    </a:rPr>
                    <a:t> </a:t>
                  </a:r>
                </a:p>
                <a:p>
                  <a:pPr algn="ctr" eaLnBrk="0" hangingPunct="0">
                    <a:defRPr/>
                  </a:pPr>
                  <a:r>
                    <a:rPr lang="de-DE" sz="1400">
                      <a:latin typeface="Times New Roman" charset="0"/>
                      <a:cs typeface="Times New Roman" charset="0"/>
                    </a:rPr>
                    <a:t> </a:t>
                  </a:r>
                </a:p>
                <a:p>
                  <a:pPr algn="ctr" eaLnBrk="0" hangingPunct="0">
                    <a:defRPr/>
                  </a:pPr>
                  <a:r>
                    <a:rPr lang="de-DE" sz="1400">
                      <a:latin typeface="Times New Roman" charset="0"/>
                      <a:cs typeface="Times New Roman" charset="0"/>
                    </a:rPr>
                    <a:t> </a:t>
                  </a:r>
                </a:p>
                <a:p>
                  <a:pPr algn="ctr" eaLnBrk="0" hangingPunct="0">
                    <a:defRPr/>
                  </a:pPr>
                  <a:r>
                    <a:rPr lang="de-DE" sz="1400">
                      <a:latin typeface="Times New Roman" charset="0"/>
                      <a:cs typeface="Times New Roman" charset="0"/>
                    </a:rPr>
                    <a:t> </a:t>
                  </a:r>
                </a:p>
                <a:p>
                  <a:pPr algn="ctr" eaLnBrk="0" hangingPunct="0">
                    <a:defRPr/>
                  </a:pPr>
                  <a:r>
                    <a:rPr lang="de-DE" sz="1400">
                      <a:latin typeface="Times New Roman" charset="0"/>
                      <a:cs typeface="Times New Roman" charset="0"/>
                    </a:rPr>
                    <a:t> </a:t>
                  </a:r>
                </a:p>
                <a:p>
                  <a:pPr algn="ctr" eaLnBrk="0" hangingPunct="0">
                    <a:defRPr/>
                  </a:pPr>
                  <a:r>
                    <a:rPr lang="de-DE" sz="1400">
                      <a:latin typeface="Times New Roman" charset="0"/>
                      <a:cs typeface="Times New Roman" charset="0"/>
                    </a:rPr>
                    <a:t> </a:t>
                  </a:r>
                </a:p>
                <a:p>
                  <a:pPr algn="ctr" eaLnBrk="0" hangingPunct="0">
                    <a:defRPr/>
                  </a:pPr>
                  <a:r>
                    <a:rPr lang="de-DE" sz="1400">
                      <a:latin typeface="Times New Roman" charset="0"/>
                      <a:cs typeface="Times New Roman" charset="0"/>
                    </a:rPr>
                    <a:t> </a:t>
                  </a:r>
                </a:p>
                <a:p>
                  <a:pPr algn="ctr" eaLnBrk="0" hangingPunct="0">
                    <a:defRPr/>
                  </a:pPr>
                  <a:r>
                    <a:rPr lang="de-DE" sz="1400">
                      <a:latin typeface="Times New Roman" charset="0"/>
                      <a:cs typeface="Times New Roman" charset="0"/>
                    </a:rPr>
                    <a:t> </a:t>
                  </a:r>
                </a:p>
                <a:p>
                  <a:pPr algn="ctr" eaLnBrk="0" hangingPunct="0">
                    <a:defRPr/>
                  </a:pPr>
                  <a:r>
                    <a:rPr lang="de-DE" sz="1400">
                      <a:latin typeface="Times New Roman" charset="0"/>
                      <a:cs typeface="Times New Roman" charset="0"/>
                    </a:rPr>
                    <a:t> </a:t>
                  </a:r>
                </a:p>
                <a:p>
                  <a:pPr algn="ctr" eaLnBrk="0" hangingPunct="0">
                    <a:defRPr/>
                  </a:pPr>
                  <a:endParaRPr lang="de-DE">
                    <a:latin typeface="Times New Roman" charset="0"/>
                  </a:endParaRPr>
                </a:p>
              </p:txBody>
            </p:sp>
            <p:sp>
              <p:nvSpPr>
                <p:cNvPr id="15382" name="Rectangle 44"/>
                <p:cNvSpPr>
                  <a:spLocks noChangeArrowheads="1"/>
                </p:cNvSpPr>
                <p:nvPr/>
              </p:nvSpPr>
              <p:spPr bwMode="auto">
                <a:xfrm>
                  <a:off x="0" y="0"/>
                  <a:ext cx="397" cy="4762"/>
                </a:xfrm>
                <a:prstGeom prst="rect">
                  <a:avLst/>
                </a:prstGeom>
                <a:noFill/>
                <a:ln w="7">
                  <a:solidFill>
                    <a:srgbClr val="A0A0A0"/>
                  </a:solidFill>
                  <a:miter lim="800000"/>
                  <a:headEnd/>
                  <a:tailEnd/>
                </a:ln>
                <a:effectLst/>
              </p:spPr>
              <p:txBody>
                <a:bodyPr/>
                <a:lstStyle/>
                <a:p>
                  <a:endParaRPr lang="de-DE"/>
                </a:p>
              </p:txBody>
            </p:sp>
          </p:grpSp>
        </p:grpSp>
        <p:grpSp>
          <p:nvGrpSpPr>
            <p:cNvPr id="15369" name="Group 51"/>
            <p:cNvGrpSpPr>
              <a:grpSpLocks/>
            </p:cNvGrpSpPr>
            <p:nvPr/>
          </p:nvGrpSpPr>
          <p:grpSpPr bwMode="auto">
            <a:xfrm>
              <a:off x="547" y="0"/>
              <a:ext cx="2368" cy="4762"/>
              <a:chOff x="547" y="0"/>
              <a:chExt cx="2368" cy="4762"/>
            </a:xfrm>
          </p:grpSpPr>
          <p:sp>
            <p:nvSpPr>
              <p:cNvPr id="15375" name="Rectangle 50"/>
              <p:cNvSpPr>
                <a:spLocks noChangeArrowheads="1"/>
              </p:cNvSpPr>
              <p:nvPr/>
            </p:nvSpPr>
            <p:spPr bwMode="auto">
              <a:xfrm>
                <a:off x="547" y="0"/>
                <a:ext cx="2368" cy="4762"/>
              </a:xfrm>
              <a:prstGeom prst="rect">
                <a:avLst/>
              </a:prstGeom>
              <a:solidFill>
                <a:srgbClr val="CAFFFF"/>
              </a:solidFill>
              <a:ln w="9525">
                <a:noFill/>
                <a:miter lim="800000"/>
                <a:headEnd/>
                <a:tailEnd/>
              </a:ln>
              <a:effectLst/>
            </p:spPr>
            <p:txBody>
              <a:bodyPr/>
              <a:lstStyle/>
              <a:p>
                <a:endParaRPr lang="de-DE"/>
              </a:p>
            </p:txBody>
          </p:sp>
          <p:grpSp>
            <p:nvGrpSpPr>
              <p:cNvPr id="15376" name="Group 49"/>
              <p:cNvGrpSpPr>
                <a:grpSpLocks/>
              </p:cNvGrpSpPr>
              <p:nvPr/>
            </p:nvGrpSpPr>
            <p:grpSpPr bwMode="auto">
              <a:xfrm>
                <a:off x="547" y="0"/>
                <a:ext cx="2368" cy="4762"/>
                <a:chOff x="547" y="0"/>
                <a:chExt cx="2368" cy="4762"/>
              </a:xfrm>
            </p:grpSpPr>
            <p:sp>
              <p:nvSpPr>
                <p:cNvPr id="17449" name="Rectangle 41"/>
                <p:cNvSpPr>
                  <a:spLocks noChangeArrowheads="1"/>
                </p:cNvSpPr>
                <p:nvPr/>
              </p:nvSpPr>
              <p:spPr bwMode="auto">
                <a:xfrm>
                  <a:off x="575" y="0"/>
                  <a:ext cx="2312" cy="4762"/>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200" b="1">
                      <a:effectLst>
                        <a:outerShdw blurRad="38100" dist="38100" dir="2700000" algn="tl">
                          <a:srgbClr val="FFFFFF"/>
                        </a:outerShdw>
                      </a:effectLst>
                      <a:cs typeface="Times New Roman" charset="0"/>
                    </a:rPr>
                    <a:t>Da trat Petrus auf mit den Elfen, erhob seine Stimme und redete zu ihnen:...." Ihr Männer von Israel, höret diese Worte: JESUM von Nazareth, den Mann, von Gott unter euch mit Taten und Wundern und Zeichen erwiesen, welche Gott durch ihn tat unter euch (wie denn auch ihr selbst wisset), denselben (nachdem er aus bedachtem Rat und Vorsehung Gottes übergeben war) habt ihr genommen durch die Hände der Ungerechten und ihn angeheftet und erwürgt. Den hat Gott auferweckt, und aufgelöst die Schmerzen des Todes, wie es denn unmöglich war, daß er sollte von ihm gehalten werden. ...... Diesen JESUS hat Gott auferweckt; des </a:t>
                  </a:r>
                  <a:r>
                    <a:rPr lang="de-DE" sz="1200" b="1">
                      <a:effectLst>
                        <a:outerShdw blurRad="38100" dist="38100" dir="2700000" algn="tl">
                          <a:srgbClr val="FFFFFF"/>
                        </a:outerShdw>
                      </a:effectLst>
                      <a:cs typeface="Times New Roman" charset="0"/>
                      <a:sym typeface="Symbol" pitchFamily="18" charset="2"/>
                    </a:rPr>
                    <a:t>sind wir alle Zeugen. </a:t>
                  </a:r>
                </a:p>
              </p:txBody>
            </p:sp>
            <p:sp>
              <p:nvSpPr>
                <p:cNvPr id="15378" name="Rectangle 48"/>
                <p:cNvSpPr>
                  <a:spLocks noChangeArrowheads="1"/>
                </p:cNvSpPr>
                <p:nvPr/>
              </p:nvSpPr>
              <p:spPr bwMode="auto">
                <a:xfrm>
                  <a:off x="547" y="0"/>
                  <a:ext cx="2368" cy="4762"/>
                </a:xfrm>
                <a:prstGeom prst="rect">
                  <a:avLst/>
                </a:prstGeom>
                <a:noFill/>
                <a:ln w="7">
                  <a:solidFill>
                    <a:srgbClr val="A0A0A0"/>
                  </a:solidFill>
                  <a:miter lim="800000"/>
                  <a:headEnd/>
                  <a:tailEnd/>
                </a:ln>
                <a:effectLst/>
              </p:spPr>
              <p:txBody>
                <a:bodyPr/>
                <a:lstStyle/>
                <a:p>
                  <a:endParaRPr lang="de-DE"/>
                </a:p>
              </p:txBody>
            </p:sp>
          </p:grpSp>
        </p:grpSp>
        <p:grpSp>
          <p:nvGrpSpPr>
            <p:cNvPr id="15370" name="Group 55"/>
            <p:cNvGrpSpPr>
              <a:grpSpLocks/>
            </p:cNvGrpSpPr>
            <p:nvPr/>
          </p:nvGrpSpPr>
          <p:grpSpPr bwMode="auto">
            <a:xfrm>
              <a:off x="3065" y="0"/>
              <a:ext cx="1182" cy="4762"/>
              <a:chOff x="3065" y="0"/>
              <a:chExt cx="1182" cy="4762"/>
            </a:xfrm>
          </p:grpSpPr>
          <p:sp>
            <p:nvSpPr>
              <p:cNvPr id="15371" name="Rectangle 54"/>
              <p:cNvSpPr>
                <a:spLocks noChangeArrowheads="1"/>
              </p:cNvSpPr>
              <p:nvPr/>
            </p:nvSpPr>
            <p:spPr bwMode="auto">
              <a:xfrm>
                <a:off x="3065" y="0"/>
                <a:ext cx="1182" cy="4762"/>
              </a:xfrm>
              <a:prstGeom prst="rect">
                <a:avLst/>
              </a:prstGeom>
              <a:solidFill>
                <a:srgbClr val="B4FFB4"/>
              </a:solidFill>
              <a:ln w="9525">
                <a:noFill/>
                <a:miter lim="800000"/>
                <a:headEnd/>
                <a:tailEnd/>
              </a:ln>
              <a:effectLst/>
            </p:spPr>
            <p:txBody>
              <a:bodyPr/>
              <a:lstStyle/>
              <a:p>
                <a:endParaRPr lang="de-DE"/>
              </a:p>
            </p:txBody>
          </p:sp>
          <p:grpSp>
            <p:nvGrpSpPr>
              <p:cNvPr id="15372" name="Group 53"/>
              <p:cNvGrpSpPr>
                <a:grpSpLocks/>
              </p:cNvGrpSpPr>
              <p:nvPr/>
            </p:nvGrpSpPr>
            <p:grpSpPr bwMode="auto">
              <a:xfrm>
                <a:off x="3065" y="0"/>
                <a:ext cx="1182" cy="4762"/>
                <a:chOff x="3065" y="0"/>
                <a:chExt cx="1182" cy="4762"/>
              </a:xfrm>
            </p:grpSpPr>
            <p:sp>
              <p:nvSpPr>
                <p:cNvPr id="17451" name="Rectangle 43"/>
                <p:cNvSpPr>
                  <a:spLocks noChangeArrowheads="1"/>
                </p:cNvSpPr>
                <p:nvPr/>
              </p:nvSpPr>
              <p:spPr bwMode="auto">
                <a:xfrm>
                  <a:off x="3093" y="0"/>
                  <a:ext cx="1126" cy="4762"/>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de-DE" sz="800">
                    <a:latin typeface="Impact" pitchFamily="34" charset="0"/>
                    <a:cs typeface="Times New Roman" charset="0"/>
                  </a:endParaRPr>
                </a:p>
                <a:p>
                  <a:pPr algn="ctr">
                    <a:defRPr/>
                  </a:pPr>
                  <a:r>
                    <a:rPr lang="de-DE" b="1">
                      <a:effectLst>
                        <a:outerShdw blurRad="38100" dist="38100" dir="2700000" algn="tl">
                          <a:srgbClr val="FFFFFF"/>
                        </a:outerShdw>
                      </a:effectLst>
                      <a:latin typeface="Tahoma" pitchFamily="34" charset="0"/>
                      <a:cs typeface="Times New Roman" charset="0"/>
                    </a:rPr>
                    <a:t>Sie predigten </a:t>
                  </a:r>
                </a:p>
                <a:p>
                  <a:pPr algn="ctr" eaLnBrk="0" hangingPunct="0">
                    <a:defRPr/>
                  </a:pPr>
                  <a:r>
                    <a:rPr lang="de-DE" b="1">
                      <a:effectLst>
                        <a:outerShdw blurRad="38100" dist="38100" dir="2700000" algn="tl">
                          <a:srgbClr val="FFFFFF"/>
                        </a:outerShdw>
                      </a:effectLst>
                      <a:latin typeface="Tahoma" pitchFamily="34" charset="0"/>
                      <a:cs typeface="Times New Roman" charset="0"/>
                    </a:rPr>
                    <a:t>JESU Tod, Begräbnis und Auferstehung.</a:t>
                  </a:r>
                </a:p>
              </p:txBody>
            </p:sp>
            <p:sp>
              <p:nvSpPr>
                <p:cNvPr id="15374" name="Rectangle 52"/>
                <p:cNvSpPr>
                  <a:spLocks noChangeArrowheads="1"/>
                </p:cNvSpPr>
                <p:nvPr/>
              </p:nvSpPr>
              <p:spPr bwMode="auto">
                <a:xfrm>
                  <a:off x="3065" y="0"/>
                  <a:ext cx="1182" cy="4762"/>
                </a:xfrm>
                <a:prstGeom prst="rect">
                  <a:avLst/>
                </a:prstGeom>
                <a:noFill/>
                <a:ln w="7">
                  <a:solidFill>
                    <a:srgbClr val="A0A0A0"/>
                  </a:solidFill>
                  <a:miter lim="800000"/>
                  <a:headEnd/>
                  <a:tailEnd/>
                </a:ln>
                <a:effectLst/>
              </p:spPr>
              <p:txBody>
                <a:bodyPr/>
                <a:lstStyle/>
                <a:p>
                  <a:endParaRPr lang="de-DE"/>
                </a:p>
              </p:txBody>
            </p:sp>
          </p:grpSp>
        </p:grpSp>
      </p:grpSp>
    </p:spTree>
  </p:cSld>
  <p:clrMapOvr>
    <a:masterClrMapping/>
  </p:clrMapOvr>
  <p:transition spd="slow">
    <p:pull dir="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6386" name="Group 19"/>
          <p:cNvGrpSpPr>
            <a:grpSpLocks/>
          </p:cNvGrpSpPr>
          <p:nvPr/>
        </p:nvGrpSpPr>
        <p:grpSpPr bwMode="auto">
          <a:xfrm>
            <a:off x="0" y="533400"/>
            <a:ext cx="9144000" cy="1371600"/>
            <a:chOff x="0" y="0"/>
            <a:chExt cx="3912" cy="1344"/>
          </a:xfrm>
        </p:grpSpPr>
        <p:sp>
          <p:nvSpPr>
            <p:cNvPr id="16460" name="Rectangle 3"/>
            <p:cNvSpPr>
              <a:spLocks noChangeArrowheads="1"/>
            </p:cNvSpPr>
            <p:nvPr/>
          </p:nvSpPr>
          <p:spPr bwMode="auto">
            <a:xfrm>
              <a:off x="594" y="0"/>
              <a:ext cx="150" cy="1344"/>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16461" name="Rectangle 5"/>
            <p:cNvSpPr>
              <a:spLocks noChangeArrowheads="1"/>
            </p:cNvSpPr>
            <p:nvPr/>
          </p:nvSpPr>
          <p:spPr bwMode="auto">
            <a:xfrm>
              <a:off x="2712" y="0"/>
              <a:ext cx="150" cy="1344"/>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16462" name="Group 10"/>
            <p:cNvGrpSpPr>
              <a:grpSpLocks/>
            </p:cNvGrpSpPr>
            <p:nvPr/>
          </p:nvGrpSpPr>
          <p:grpSpPr bwMode="auto">
            <a:xfrm>
              <a:off x="0" y="0"/>
              <a:ext cx="566" cy="1344"/>
              <a:chOff x="0" y="0"/>
              <a:chExt cx="566" cy="1344"/>
            </a:xfrm>
          </p:grpSpPr>
          <p:sp>
            <p:nvSpPr>
              <p:cNvPr id="16473" name="Rectangle 9"/>
              <p:cNvSpPr>
                <a:spLocks noChangeArrowheads="1"/>
              </p:cNvSpPr>
              <p:nvPr/>
            </p:nvSpPr>
            <p:spPr bwMode="auto">
              <a:xfrm>
                <a:off x="0" y="0"/>
                <a:ext cx="566" cy="1344"/>
              </a:xfrm>
              <a:prstGeom prst="rect">
                <a:avLst/>
              </a:prstGeom>
              <a:solidFill>
                <a:srgbClr val="FFB4B4"/>
              </a:solidFill>
              <a:ln w="9525">
                <a:noFill/>
                <a:miter lim="800000"/>
                <a:headEnd/>
                <a:tailEnd/>
              </a:ln>
              <a:effectLst/>
            </p:spPr>
            <p:txBody>
              <a:bodyPr/>
              <a:lstStyle/>
              <a:p>
                <a:endParaRPr lang="de-DE"/>
              </a:p>
            </p:txBody>
          </p:sp>
          <p:grpSp>
            <p:nvGrpSpPr>
              <p:cNvPr id="16474" name="Group 8"/>
              <p:cNvGrpSpPr>
                <a:grpSpLocks/>
              </p:cNvGrpSpPr>
              <p:nvPr/>
            </p:nvGrpSpPr>
            <p:grpSpPr bwMode="auto">
              <a:xfrm>
                <a:off x="0" y="0"/>
                <a:ext cx="566" cy="1344"/>
                <a:chOff x="0" y="0"/>
                <a:chExt cx="566" cy="1344"/>
              </a:xfrm>
            </p:grpSpPr>
            <p:sp>
              <p:nvSpPr>
                <p:cNvPr id="18434" name="Rectangle 2"/>
                <p:cNvSpPr>
                  <a:spLocks noChangeArrowheads="1"/>
                </p:cNvSpPr>
                <p:nvPr/>
              </p:nvSpPr>
              <p:spPr bwMode="auto">
                <a:xfrm>
                  <a:off x="28" y="0"/>
                  <a:ext cx="510" cy="1344"/>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defRPr/>
                  </a:pPr>
                  <a:endParaRPr lang="de-DE" sz="1400">
                    <a:latin typeface="Times New Roman" charset="0"/>
                    <a:cs typeface="Times New Roman" charset="0"/>
                  </a:endParaRPr>
                </a:p>
                <a:p>
                  <a:pPr algn="ctr" eaLnBrk="0" hangingPunct="0">
                    <a:defRPr/>
                  </a:pPr>
                  <a:r>
                    <a:rPr lang="de-DE" sz="1400" b="1" i="1">
                      <a:effectLst>
                        <a:outerShdw blurRad="38100" dist="38100" dir="2700000" algn="tl">
                          <a:srgbClr val="FFFFFF"/>
                        </a:outerShdw>
                      </a:effectLst>
                      <a:latin typeface="Arial" charset="0"/>
                      <a:cs typeface="Times New Roman" charset="0"/>
                    </a:rPr>
                    <a:t>Vers 38-40</a:t>
                  </a:r>
                </a:p>
                <a:p>
                  <a:pPr algn="ctr" eaLnBrk="0" hangingPunct="0">
                    <a:defRPr/>
                  </a:pPr>
                  <a:endParaRPr lang="de-DE" sz="1600" b="1">
                    <a:effectLst>
                      <a:outerShdw blurRad="38100" dist="38100" dir="2700000" algn="tl">
                        <a:srgbClr val="FFFFFF"/>
                      </a:outerShdw>
                    </a:effectLst>
                    <a:latin typeface="Arial" charset="0"/>
                  </a:endParaRPr>
                </a:p>
              </p:txBody>
            </p:sp>
            <p:sp>
              <p:nvSpPr>
                <p:cNvPr id="16476" name="Rectangle 7"/>
                <p:cNvSpPr>
                  <a:spLocks noChangeArrowheads="1"/>
                </p:cNvSpPr>
                <p:nvPr/>
              </p:nvSpPr>
              <p:spPr bwMode="auto">
                <a:xfrm>
                  <a:off x="0" y="0"/>
                  <a:ext cx="566" cy="1344"/>
                </a:xfrm>
                <a:prstGeom prst="rect">
                  <a:avLst/>
                </a:prstGeom>
                <a:noFill/>
                <a:ln w="7">
                  <a:solidFill>
                    <a:srgbClr val="A0A0A0"/>
                  </a:solidFill>
                  <a:miter lim="800000"/>
                  <a:headEnd/>
                  <a:tailEnd/>
                </a:ln>
                <a:effectLst/>
              </p:spPr>
              <p:txBody>
                <a:bodyPr/>
                <a:lstStyle/>
                <a:p>
                  <a:endParaRPr lang="de-DE"/>
                </a:p>
              </p:txBody>
            </p:sp>
          </p:grpSp>
        </p:grpSp>
        <p:grpSp>
          <p:nvGrpSpPr>
            <p:cNvPr id="16463" name="Group 14"/>
            <p:cNvGrpSpPr>
              <a:grpSpLocks/>
            </p:cNvGrpSpPr>
            <p:nvPr/>
          </p:nvGrpSpPr>
          <p:grpSpPr bwMode="auto">
            <a:xfrm>
              <a:off x="716" y="0"/>
              <a:ext cx="1968" cy="1344"/>
              <a:chOff x="716" y="0"/>
              <a:chExt cx="1968" cy="1344"/>
            </a:xfrm>
          </p:grpSpPr>
          <p:sp>
            <p:nvSpPr>
              <p:cNvPr id="16469" name="Rectangle 13"/>
              <p:cNvSpPr>
                <a:spLocks noChangeArrowheads="1"/>
              </p:cNvSpPr>
              <p:nvPr/>
            </p:nvSpPr>
            <p:spPr bwMode="auto">
              <a:xfrm>
                <a:off x="716" y="0"/>
                <a:ext cx="1968" cy="1344"/>
              </a:xfrm>
              <a:prstGeom prst="rect">
                <a:avLst/>
              </a:prstGeom>
              <a:solidFill>
                <a:srgbClr val="CAFFFF"/>
              </a:solidFill>
              <a:ln w="9525">
                <a:noFill/>
                <a:miter lim="800000"/>
                <a:headEnd/>
                <a:tailEnd/>
              </a:ln>
              <a:effectLst/>
            </p:spPr>
            <p:txBody>
              <a:bodyPr/>
              <a:lstStyle/>
              <a:p>
                <a:endParaRPr lang="de-DE"/>
              </a:p>
            </p:txBody>
          </p:sp>
          <p:grpSp>
            <p:nvGrpSpPr>
              <p:cNvPr id="16470" name="Group 12"/>
              <p:cNvGrpSpPr>
                <a:grpSpLocks/>
              </p:cNvGrpSpPr>
              <p:nvPr/>
            </p:nvGrpSpPr>
            <p:grpSpPr bwMode="auto">
              <a:xfrm>
                <a:off x="716" y="0"/>
                <a:ext cx="1968" cy="1344"/>
                <a:chOff x="716" y="0"/>
                <a:chExt cx="1968" cy="1344"/>
              </a:xfrm>
            </p:grpSpPr>
            <p:sp>
              <p:nvSpPr>
                <p:cNvPr id="18436" name="Rectangle 4"/>
                <p:cNvSpPr>
                  <a:spLocks noChangeArrowheads="1"/>
                </p:cNvSpPr>
                <p:nvPr/>
              </p:nvSpPr>
              <p:spPr bwMode="auto">
                <a:xfrm>
                  <a:off x="744" y="0"/>
                  <a:ext cx="1913" cy="1344"/>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200" b="1">
                      <a:effectLst>
                        <a:outerShdw blurRad="38100" dist="38100" dir="2700000" algn="tl">
                          <a:srgbClr val="FFFFFF"/>
                        </a:outerShdw>
                      </a:effectLst>
                      <a:cs typeface="Times New Roman" charset="0"/>
                    </a:rPr>
                    <a:t>Petrus sprach zu ihnen: Tut Buße und lasse sich ein jeglicher taufen auf den Namen JESU Christi zur Vergebung der Sünden, so werdet ihr empfangen die Gabe des Heiligen Geistes. Denn euer und eurer Kinder ist diese Verheißung und aller, die ferne sind, welche Gott, unser HERR, herzurufen wird. </a:t>
                  </a:r>
                  <a:endParaRPr lang="de-DE" sz="1200" b="1">
                    <a:effectLst>
                      <a:outerShdw blurRad="38100" dist="38100" dir="2700000" algn="tl">
                        <a:srgbClr val="FFFFFF"/>
                      </a:outerShdw>
                    </a:effectLst>
                  </a:endParaRPr>
                </a:p>
              </p:txBody>
            </p:sp>
            <p:sp>
              <p:nvSpPr>
                <p:cNvPr id="16472" name="Rectangle 11"/>
                <p:cNvSpPr>
                  <a:spLocks noChangeArrowheads="1"/>
                </p:cNvSpPr>
                <p:nvPr/>
              </p:nvSpPr>
              <p:spPr bwMode="auto">
                <a:xfrm>
                  <a:off x="716" y="0"/>
                  <a:ext cx="1968" cy="1344"/>
                </a:xfrm>
                <a:prstGeom prst="rect">
                  <a:avLst/>
                </a:prstGeom>
                <a:noFill/>
                <a:ln w="7">
                  <a:solidFill>
                    <a:srgbClr val="A0A0A0"/>
                  </a:solidFill>
                  <a:miter lim="800000"/>
                  <a:headEnd/>
                  <a:tailEnd/>
                </a:ln>
                <a:effectLst/>
              </p:spPr>
              <p:txBody>
                <a:bodyPr/>
                <a:lstStyle/>
                <a:p>
                  <a:endParaRPr lang="de-DE"/>
                </a:p>
              </p:txBody>
            </p:sp>
          </p:grpSp>
        </p:grpSp>
        <p:grpSp>
          <p:nvGrpSpPr>
            <p:cNvPr id="16464" name="Group 18"/>
            <p:cNvGrpSpPr>
              <a:grpSpLocks/>
            </p:cNvGrpSpPr>
            <p:nvPr/>
          </p:nvGrpSpPr>
          <p:grpSpPr bwMode="auto">
            <a:xfrm>
              <a:off x="2834" y="0"/>
              <a:ext cx="1078" cy="1344"/>
              <a:chOff x="2834" y="0"/>
              <a:chExt cx="1078" cy="1344"/>
            </a:xfrm>
          </p:grpSpPr>
          <p:sp>
            <p:nvSpPr>
              <p:cNvPr id="16465" name="Rectangle 17"/>
              <p:cNvSpPr>
                <a:spLocks noChangeArrowheads="1"/>
              </p:cNvSpPr>
              <p:nvPr/>
            </p:nvSpPr>
            <p:spPr bwMode="auto">
              <a:xfrm>
                <a:off x="2834" y="0"/>
                <a:ext cx="1078" cy="1344"/>
              </a:xfrm>
              <a:prstGeom prst="rect">
                <a:avLst/>
              </a:prstGeom>
              <a:solidFill>
                <a:srgbClr val="B4FFB4"/>
              </a:solidFill>
              <a:ln w="9525">
                <a:noFill/>
                <a:miter lim="800000"/>
                <a:headEnd/>
                <a:tailEnd/>
              </a:ln>
              <a:effectLst/>
            </p:spPr>
            <p:txBody>
              <a:bodyPr/>
              <a:lstStyle/>
              <a:p>
                <a:endParaRPr lang="de-DE"/>
              </a:p>
            </p:txBody>
          </p:sp>
          <p:grpSp>
            <p:nvGrpSpPr>
              <p:cNvPr id="16466" name="Group 16"/>
              <p:cNvGrpSpPr>
                <a:grpSpLocks/>
              </p:cNvGrpSpPr>
              <p:nvPr/>
            </p:nvGrpSpPr>
            <p:grpSpPr bwMode="auto">
              <a:xfrm>
                <a:off x="2834" y="0"/>
                <a:ext cx="1078" cy="1344"/>
                <a:chOff x="2834" y="0"/>
                <a:chExt cx="1078" cy="1344"/>
              </a:xfrm>
            </p:grpSpPr>
            <p:sp>
              <p:nvSpPr>
                <p:cNvPr id="18438" name="Rectangle 6"/>
                <p:cNvSpPr>
                  <a:spLocks noChangeArrowheads="1"/>
                </p:cNvSpPr>
                <p:nvPr/>
              </p:nvSpPr>
              <p:spPr bwMode="auto">
                <a:xfrm>
                  <a:off x="2862" y="0"/>
                  <a:ext cx="1022" cy="1344"/>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b="1">
                      <a:effectLst>
                        <a:outerShdw blurRad="38100" dist="38100" dir="2700000" algn="tl">
                          <a:srgbClr val="FFFFFF"/>
                        </a:outerShdw>
                      </a:effectLst>
                      <a:latin typeface="Tahoma" pitchFamily="34" charset="0"/>
                      <a:cs typeface="Times New Roman" charset="0"/>
                    </a:rPr>
                    <a:t>Sie predigten Buße und Taufe in JESU Namen (</a:t>
                  </a:r>
                  <a:r>
                    <a:rPr lang="de-DE" sz="1400" b="1" u="sng">
                      <a:effectLst>
                        <a:outerShdw blurRad="38100" dist="38100" dir="2700000" algn="tl">
                          <a:srgbClr val="FFFFFF"/>
                        </a:outerShdw>
                      </a:effectLst>
                      <a:latin typeface="Tahoma" pitchFamily="34" charset="0"/>
                      <a:cs typeface="Times New Roman" charset="0"/>
                    </a:rPr>
                    <a:t>keine </a:t>
                  </a:r>
                  <a:r>
                    <a:rPr lang="de-DE" sz="1400" b="1">
                      <a:effectLst>
                        <a:outerShdw blurRad="38100" dist="38100" dir="2700000" algn="tl">
                          <a:srgbClr val="FFFFFF"/>
                        </a:outerShdw>
                      </a:effectLst>
                      <a:latin typeface="Tahoma" pitchFamily="34" charset="0"/>
                      <a:cs typeface="Times New Roman" charset="0"/>
                    </a:rPr>
                    <a:t>Rede von Besprengung) und erhielten den heiligen Geist.</a:t>
                  </a:r>
                </a:p>
                <a:p>
                  <a:pPr algn="ctr" eaLnBrk="0" hangingPunct="0">
                    <a:defRPr/>
                  </a:pPr>
                  <a:endParaRPr lang="de-DE" sz="1400" b="1">
                    <a:effectLst>
                      <a:outerShdw blurRad="38100" dist="38100" dir="2700000" algn="tl">
                        <a:srgbClr val="FFFFFF"/>
                      </a:outerShdw>
                    </a:effectLst>
                    <a:latin typeface="Tahoma" pitchFamily="34" charset="0"/>
                  </a:endParaRPr>
                </a:p>
              </p:txBody>
            </p:sp>
            <p:sp>
              <p:nvSpPr>
                <p:cNvPr id="16468" name="Rectangle 15"/>
                <p:cNvSpPr>
                  <a:spLocks noChangeArrowheads="1"/>
                </p:cNvSpPr>
                <p:nvPr/>
              </p:nvSpPr>
              <p:spPr bwMode="auto">
                <a:xfrm>
                  <a:off x="2834" y="0"/>
                  <a:ext cx="1078" cy="1344"/>
                </a:xfrm>
                <a:prstGeom prst="rect">
                  <a:avLst/>
                </a:prstGeom>
                <a:noFill/>
                <a:ln w="7">
                  <a:solidFill>
                    <a:srgbClr val="A0A0A0"/>
                  </a:solidFill>
                  <a:miter lim="800000"/>
                  <a:headEnd/>
                  <a:tailEnd/>
                </a:ln>
                <a:effectLst/>
              </p:spPr>
              <p:txBody>
                <a:bodyPr/>
                <a:lstStyle/>
                <a:p>
                  <a:endParaRPr lang="de-DE"/>
                </a:p>
              </p:txBody>
            </p:sp>
          </p:grpSp>
        </p:grpSp>
      </p:grpSp>
      <p:sp>
        <p:nvSpPr>
          <p:cNvPr id="18452" name="Text Box 20"/>
          <p:cNvSpPr txBox="1">
            <a:spLocks noChangeArrowheads="1"/>
          </p:cNvSpPr>
          <p:nvPr/>
        </p:nvSpPr>
        <p:spPr bwMode="auto">
          <a:xfrm>
            <a:off x="228600" y="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b="1">
                <a:solidFill>
                  <a:schemeClr val="bg1"/>
                </a:solidFill>
                <a:effectLst>
                  <a:outerShdw blurRad="38100" dist="38100" dir="2700000" algn="tl">
                    <a:srgbClr val="808080"/>
                  </a:outerShdw>
                </a:effectLst>
                <a:cs typeface="Times New Roman" charset="0"/>
              </a:rPr>
              <a:t>Apostelgeschichte 2. Kapitel (Fortsetzung)</a:t>
            </a:r>
            <a:endParaRPr lang="de-AT" b="1">
              <a:solidFill>
                <a:schemeClr val="bg1"/>
              </a:solidFill>
              <a:effectLst>
                <a:outerShdw blurRad="38100" dist="38100" dir="2700000" algn="tl">
                  <a:srgbClr val="808080"/>
                </a:outerShdw>
              </a:effectLst>
            </a:endParaRPr>
          </a:p>
        </p:txBody>
      </p:sp>
      <p:grpSp>
        <p:nvGrpSpPr>
          <p:cNvPr id="16388" name="Group 38"/>
          <p:cNvGrpSpPr>
            <a:grpSpLocks/>
          </p:cNvGrpSpPr>
          <p:nvPr/>
        </p:nvGrpSpPr>
        <p:grpSpPr bwMode="auto">
          <a:xfrm>
            <a:off x="0" y="1981200"/>
            <a:ext cx="9144000" cy="1308100"/>
            <a:chOff x="0" y="0"/>
            <a:chExt cx="4254" cy="824"/>
          </a:xfrm>
        </p:grpSpPr>
        <p:sp>
          <p:nvSpPr>
            <p:cNvPr id="16443" name="Rectangle 22"/>
            <p:cNvSpPr>
              <a:spLocks noChangeArrowheads="1"/>
            </p:cNvSpPr>
            <p:nvPr/>
          </p:nvSpPr>
          <p:spPr bwMode="auto">
            <a:xfrm>
              <a:off x="543" y="0"/>
              <a:ext cx="150" cy="824"/>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16444" name="Rectangle 24"/>
            <p:cNvSpPr>
              <a:spLocks noChangeArrowheads="1"/>
            </p:cNvSpPr>
            <p:nvPr/>
          </p:nvSpPr>
          <p:spPr bwMode="auto">
            <a:xfrm>
              <a:off x="2902" y="0"/>
              <a:ext cx="150" cy="824"/>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16445" name="Group 29"/>
            <p:cNvGrpSpPr>
              <a:grpSpLocks/>
            </p:cNvGrpSpPr>
            <p:nvPr/>
          </p:nvGrpSpPr>
          <p:grpSpPr bwMode="auto">
            <a:xfrm>
              <a:off x="0" y="0"/>
              <a:ext cx="532" cy="824"/>
              <a:chOff x="0" y="0"/>
              <a:chExt cx="532" cy="824"/>
            </a:xfrm>
          </p:grpSpPr>
          <p:sp>
            <p:nvSpPr>
              <p:cNvPr id="16456" name="Rectangle 28"/>
              <p:cNvSpPr>
                <a:spLocks noChangeArrowheads="1"/>
              </p:cNvSpPr>
              <p:nvPr/>
            </p:nvSpPr>
            <p:spPr bwMode="auto">
              <a:xfrm>
                <a:off x="0" y="0"/>
                <a:ext cx="532" cy="824"/>
              </a:xfrm>
              <a:prstGeom prst="rect">
                <a:avLst/>
              </a:prstGeom>
              <a:solidFill>
                <a:srgbClr val="FFB4B4"/>
              </a:solidFill>
              <a:ln w="9525">
                <a:noFill/>
                <a:miter lim="800000"/>
                <a:headEnd/>
                <a:tailEnd/>
              </a:ln>
              <a:effectLst/>
            </p:spPr>
            <p:txBody>
              <a:bodyPr/>
              <a:lstStyle/>
              <a:p>
                <a:endParaRPr lang="de-DE"/>
              </a:p>
            </p:txBody>
          </p:sp>
          <p:grpSp>
            <p:nvGrpSpPr>
              <p:cNvPr id="16457" name="Group 27"/>
              <p:cNvGrpSpPr>
                <a:grpSpLocks/>
              </p:cNvGrpSpPr>
              <p:nvPr/>
            </p:nvGrpSpPr>
            <p:grpSpPr bwMode="auto">
              <a:xfrm>
                <a:off x="0" y="0"/>
                <a:ext cx="532" cy="824"/>
                <a:chOff x="0" y="0"/>
                <a:chExt cx="532" cy="824"/>
              </a:xfrm>
            </p:grpSpPr>
            <p:sp>
              <p:nvSpPr>
                <p:cNvPr id="18453" name="Rectangle 21"/>
                <p:cNvSpPr>
                  <a:spLocks noChangeArrowheads="1"/>
                </p:cNvSpPr>
                <p:nvPr/>
              </p:nvSpPr>
              <p:spPr bwMode="auto">
                <a:xfrm>
                  <a:off x="11" y="0"/>
                  <a:ext cx="510" cy="824"/>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 41</a:t>
                  </a:r>
                </a:p>
                <a:p>
                  <a:pPr algn="ctr" eaLnBrk="0" hangingPunct="0">
                    <a:defRPr/>
                  </a:pPr>
                  <a:endParaRPr lang="de-DE">
                    <a:latin typeface="Times New Roman" charset="0"/>
                  </a:endParaRPr>
                </a:p>
              </p:txBody>
            </p:sp>
            <p:sp>
              <p:nvSpPr>
                <p:cNvPr id="16459" name="Rectangle 26"/>
                <p:cNvSpPr>
                  <a:spLocks noChangeArrowheads="1"/>
                </p:cNvSpPr>
                <p:nvPr/>
              </p:nvSpPr>
              <p:spPr bwMode="auto">
                <a:xfrm>
                  <a:off x="0" y="0"/>
                  <a:ext cx="532" cy="824"/>
                </a:xfrm>
                <a:prstGeom prst="rect">
                  <a:avLst/>
                </a:prstGeom>
                <a:noFill/>
                <a:ln w="7">
                  <a:solidFill>
                    <a:srgbClr val="A0A0A0"/>
                  </a:solidFill>
                  <a:miter lim="800000"/>
                  <a:headEnd/>
                  <a:tailEnd/>
                </a:ln>
                <a:effectLst/>
              </p:spPr>
              <p:txBody>
                <a:bodyPr/>
                <a:lstStyle/>
                <a:p>
                  <a:endParaRPr lang="de-DE"/>
                </a:p>
              </p:txBody>
            </p:sp>
          </p:grpSp>
        </p:grpSp>
        <p:grpSp>
          <p:nvGrpSpPr>
            <p:cNvPr id="16446" name="Group 33"/>
            <p:cNvGrpSpPr>
              <a:grpSpLocks/>
            </p:cNvGrpSpPr>
            <p:nvPr/>
          </p:nvGrpSpPr>
          <p:grpSpPr bwMode="auto">
            <a:xfrm>
              <a:off x="682" y="0"/>
              <a:ext cx="2209" cy="824"/>
              <a:chOff x="682" y="0"/>
              <a:chExt cx="2209" cy="824"/>
            </a:xfrm>
          </p:grpSpPr>
          <p:sp>
            <p:nvSpPr>
              <p:cNvPr id="16452" name="Rectangle 32"/>
              <p:cNvSpPr>
                <a:spLocks noChangeArrowheads="1"/>
              </p:cNvSpPr>
              <p:nvPr/>
            </p:nvSpPr>
            <p:spPr bwMode="auto">
              <a:xfrm>
                <a:off x="682" y="0"/>
                <a:ext cx="2209" cy="824"/>
              </a:xfrm>
              <a:prstGeom prst="rect">
                <a:avLst/>
              </a:prstGeom>
              <a:solidFill>
                <a:srgbClr val="CAFFFF"/>
              </a:solidFill>
              <a:ln w="9525">
                <a:noFill/>
                <a:miter lim="800000"/>
                <a:headEnd/>
                <a:tailEnd/>
              </a:ln>
              <a:effectLst/>
            </p:spPr>
            <p:txBody>
              <a:bodyPr/>
              <a:lstStyle/>
              <a:p>
                <a:endParaRPr lang="de-DE"/>
              </a:p>
            </p:txBody>
          </p:sp>
          <p:grpSp>
            <p:nvGrpSpPr>
              <p:cNvPr id="16453" name="Group 31"/>
              <p:cNvGrpSpPr>
                <a:grpSpLocks/>
              </p:cNvGrpSpPr>
              <p:nvPr/>
            </p:nvGrpSpPr>
            <p:grpSpPr bwMode="auto">
              <a:xfrm>
                <a:off x="682" y="0"/>
                <a:ext cx="2209" cy="824"/>
                <a:chOff x="682" y="0"/>
                <a:chExt cx="2209" cy="824"/>
              </a:xfrm>
            </p:grpSpPr>
            <p:sp>
              <p:nvSpPr>
                <p:cNvPr id="18455" name="Rectangle 23"/>
                <p:cNvSpPr>
                  <a:spLocks noChangeArrowheads="1"/>
                </p:cNvSpPr>
                <p:nvPr/>
              </p:nvSpPr>
              <p:spPr bwMode="auto">
                <a:xfrm>
                  <a:off x="693" y="0"/>
                  <a:ext cx="2187" cy="824"/>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800" b="1">
                      <a:effectLst>
                        <a:outerShdw blurRad="38100" dist="38100" dir="2700000" algn="tl">
                          <a:srgbClr val="FFFFFF"/>
                        </a:outerShdw>
                      </a:effectLst>
                      <a:cs typeface="Times New Roman" charset="0"/>
                    </a:rPr>
                    <a:t>Die nun sein Wort gern annahmen, ließen sich taufen; und wurden hinzugetan an dem Tage bei dreitausend Seelen.</a:t>
                  </a:r>
                </a:p>
                <a:p>
                  <a:pPr algn="ctr" eaLnBrk="0" hangingPunct="0">
                    <a:defRPr/>
                  </a:pPr>
                  <a:endParaRPr lang="de-DE" sz="1800" b="1">
                    <a:effectLst>
                      <a:outerShdw blurRad="38100" dist="38100" dir="2700000" algn="tl">
                        <a:srgbClr val="FFFFFF"/>
                      </a:outerShdw>
                    </a:effectLst>
                    <a:cs typeface="Times New Roman" charset="0"/>
                  </a:endParaRPr>
                </a:p>
              </p:txBody>
            </p:sp>
            <p:sp>
              <p:nvSpPr>
                <p:cNvPr id="16455" name="Rectangle 30"/>
                <p:cNvSpPr>
                  <a:spLocks noChangeArrowheads="1"/>
                </p:cNvSpPr>
                <p:nvPr/>
              </p:nvSpPr>
              <p:spPr bwMode="auto">
                <a:xfrm>
                  <a:off x="682" y="0"/>
                  <a:ext cx="2209" cy="824"/>
                </a:xfrm>
                <a:prstGeom prst="rect">
                  <a:avLst/>
                </a:prstGeom>
                <a:noFill/>
                <a:ln w="7">
                  <a:solidFill>
                    <a:srgbClr val="A0A0A0"/>
                  </a:solidFill>
                  <a:miter lim="800000"/>
                  <a:headEnd/>
                  <a:tailEnd/>
                </a:ln>
                <a:effectLst/>
              </p:spPr>
              <p:txBody>
                <a:bodyPr/>
                <a:lstStyle/>
                <a:p>
                  <a:endParaRPr lang="de-DE"/>
                </a:p>
              </p:txBody>
            </p:sp>
          </p:grpSp>
        </p:grpSp>
        <p:grpSp>
          <p:nvGrpSpPr>
            <p:cNvPr id="16447" name="Group 37"/>
            <p:cNvGrpSpPr>
              <a:grpSpLocks/>
            </p:cNvGrpSpPr>
            <p:nvPr/>
          </p:nvGrpSpPr>
          <p:grpSpPr bwMode="auto">
            <a:xfrm>
              <a:off x="3041" y="0"/>
              <a:ext cx="1213" cy="824"/>
              <a:chOff x="3041" y="0"/>
              <a:chExt cx="1213" cy="824"/>
            </a:xfrm>
          </p:grpSpPr>
          <p:sp>
            <p:nvSpPr>
              <p:cNvPr id="16448" name="Rectangle 36"/>
              <p:cNvSpPr>
                <a:spLocks noChangeArrowheads="1"/>
              </p:cNvSpPr>
              <p:nvPr/>
            </p:nvSpPr>
            <p:spPr bwMode="auto">
              <a:xfrm>
                <a:off x="3041" y="0"/>
                <a:ext cx="1213" cy="824"/>
              </a:xfrm>
              <a:prstGeom prst="rect">
                <a:avLst/>
              </a:prstGeom>
              <a:solidFill>
                <a:srgbClr val="B4FFB4"/>
              </a:solidFill>
              <a:ln w="9525">
                <a:noFill/>
                <a:miter lim="800000"/>
                <a:headEnd/>
                <a:tailEnd/>
              </a:ln>
              <a:effectLst/>
            </p:spPr>
            <p:txBody>
              <a:bodyPr/>
              <a:lstStyle/>
              <a:p>
                <a:endParaRPr lang="de-DE"/>
              </a:p>
            </p:txBody>
          </p:sp>
          <p:grpSp>
            <p:nvGrpSpPr>
              <p:cNvPr id="16449" name="Group 35"/>
              <p:cNvGrpSpPr>
                <a:grpSpLocks/>
              </p:cNvGrpSpPr>
              <p:nvPr/>
            </p:nvGrpSpPr>
            <p:grpSpPr bwMode="auto">
              <a:xfrm>
                <a:off x="3041" y="0"/>
                <a:ext cx="1213" cy="824"/>
                <a:chOff x="3041" y="0"/>
                <a:chExt cx="1213" cy="824"/>
              </a:xfrm>
            </p:grpSpPr>
            <p:sp>
              <p:nvSpPr>
                <p:cNvPr id="18457" name="Rectangle 25"/>
                <p:cNvSpPr>
                  <a:spLocks noChangeArrowheads="1"/>
                </p:cNvSpPr>
                <p:nvPr/>
              </p:nvSpPr>
              <p:spPr bwMode="auto">
                <a:xfrm>
                  <a:off x="3052" y="0"/>
                  <a:ext cx="1191" cy="824"/>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600" b="1">
                      <a:effectLst>
                        <a:outerShdw blurRad="38100" dist="38100" dir="2700000" algn="tl">
                          <a:srgbClr val="FFFFFF"/>
                        </a:outerShdw>
                      </a:effectLst>
                      <a:latin typeface="Tahoma" pitchFamily="34" charset="0"/>
                      <a:cs typeface="Times New Roman" charset="0"/>
                    </a:rPr>
                    <a:t>Nahmen Sein Wort auf mit Freuden, ließen sich taufen und trafen eigene Entscheidungen.</a:t>
                  </a:r>
                </a:p>
                <a:p>
                  <a:pPr algn="ctr" eaLnBrk="0" hangingPunct="0">
                    <a:defRPr/>
                  </a:pPr>
                  <a:endParaRPr lang="de-DE" sz="1600" b="1">
                    <a:effectLst>
                      <a:outerShdw blurRad="38100" dist="38100" dir="2700000" algn="tl">
                        <a:srgbClr val="FFFFFF"/>
                      </a:outerShdw>
                    </a:effectLst>
                    <a:latin typeface="Tahoma" pitchFamily="34" charset="0"/>
                    <a:cs typeface="Times New Roman" charset="0"/>
                  </a:endParaRPr>
                </a:p>
              </p:txBody>
            </p:sp>
            <p:sp>
              <p:nvSpPr>
                <p:cNvPr id="16451" name="Rectangle 34"/>
                <p:cNvSpPr>
                  <a:spLocks noChangeArrowheads="1"/>
                </p:cNvSpPr>
                <p:nvPr/>
              </p:nvSpPr>
              <p:spPr bwMode="auto">
                <a:xfrm>
                  <a:off x="3041" y="0"/>
                  <a:ext cx="1213" cy="824"/>
                </a:xfrm>
                <a:prstGeom prst="rect">
                  <a:avLst/>
                </a:prstGeom>
                <a:noFill/>
                <a:ln w="7">
                  <a:solidFill>
                    <a:srgbClr val="A0A0A0"/>
                  </a:solidFill>
                  <a:miter lim="800000"/>
                  <a:headEnd/>
                  <a:tailEnd/>
                </a:ln>
                <a:effectLst/>
              </p:spPr>
              <p:txBody>
                <a:bodyPr/>
                <a:lstStyle/>
                <a:p>
                  <a:endParaRPr lang="de-DE"/>
                </a:p>
              </p:txBody>
            </p:sp>
          </p:grpSp>
        </p:grpSp>
      </p:grpSp>
      <p:grpSp>
        <p:nvGrpSpPr>
          <p:cNvPr id="16389" name="Group 56"/>
          <p:cNvGrpSpPr>
            <a:grpSpLocks/>
          </p:cNvGrpSpPr>
          <p:nvPr/>
        </p:nvGrpSpPr>
        <p:grpSpPr bwMode="auto">
          <a:xfrm>
            <a:off x="0" y="3352800"/>
            <a:ext cx="9144000" cy="1219200"/>
            <a:chOff x="0" y="0"/>
            <a:chExt cx="4254" cy="978"/>
          </a:xfrm>
        </p:grpSpPr>
        <p:sp>
          <p:nvSpPr>
            <p:cNvPr id="16426" name="Rectangle 40"/>
            <p:cNvSpPr>
              <a:spLocks noChangeArrowheads="1"/>
            </p:cNvSpPr>
            <p:nvPr/>
          </p:nvSpPr>
          <p:spPr bwMode="auto">
            <a:xfrm>
              <a:off x="543" y="0"/>
              <a:ext cx="150" cy="97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16427" name="Rectangle 42"/>
            <p:cNvSpPr>
              <a:spLocks noChangeArrowheads="1"/>
            </p:cNvSpPr>
            <p:nvPr/>
          </p:nvSpPr>
          <p:spPr bwMode="auto">
            <a:xfrm>
              <a:off x="2902" y="0"/>
              <a:ext cx="150" cy="97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16428" name="Group 47"/>
            <p:cNvGrpSpPr>
              <a:grpSpLocks/>
            </p:cNvGrpSpPr>
            <p:nvPr/>
          </p:nvGrpSpPr>
          <p:grpSpPr bwMode="auto">
            <a:xfrm>
              <a:off x="0" y="0"/>
              <a:ext cx="532" cy="978"/>
              <a:chOff x="0" y="0"/>
              <a:chExt cx="532" cy="978"/>
            </a:xfrm>
          </p:grpSpPr>
          <p:sp>
            <p:nvSpPr>
              <p:cNvPr id="16439" name="Rectangle 46"/>
              <p:cNvSpPr>
                <a:spLocks noChangeArrowheads="1"/>
              </p:cNvSpPr>
              <p:nvPr/>
            </p:nvSpPr>
            <p:spPr bwMode="auto">
              <a:xfrm>
                <a:off x="0" y="0"/>
                <a:ext cx="532" cy="978"/>
              </a:xfrm>
              <a:prstGeom prst="rect">
                <a:avLst/>
              </a:prstGeom>
              <a:solidFill>
                <a:srgbClr val="FFB4B4"/>
              </a:solidFill>
              <a:ln w="9525">
                <a:noFill/>
                <a:miter lim="800000"/>
                <a:headEnd/>
                <a:tailEnd/>
              </a:ln>
              <a:effectLst/>
            </p:spPr>
            <p:txBody>
              <a:bodyPr/>
              <a:lstStyle/>
              <a:p>
                <a:endParaRPr lang="de-DE"/>
              </a:p>
            </p:txBody>
          </p:sp>
          <p:grpSp>
            <p:nvGrpSpPr>
              <p:cNvPr id="16440" name="Group 45"/>
              <p:cNvGrpSpPr>
                <a:grpSpLocks/>
              </p:cNvGrpSpPr>
              <p:nvPr/>
            </p:nvGrpSpPr>
            <p:grpSpPr bwMode="auto">
              <a:xfrm>
                <a:off x="0" y="0"/>
                <a:ext cx="532" cy="978"/>
                <a:chOff x="0" y="0"/>
                <a:chExt cx="532" cy="978"/>
              </a:xfrm>
            </p:grpSpPr>
            <p:sp>
              <p:nvSpPr>
                <p:cNvPr id="18471" name="Rectangle 39"/>
                <p:cNvSpPr>
                  <a:spLocks noChangeArrowheads="1"/>
                </p:cNvSpPr>
                <p:nvPr/>
              </p:nvSpPr>
              <p:spPr bwMode="auto">
                <a:xfrm>
                  <a:off x="11" y="0"/>
                  <a:ext cx="510" cy="978"/>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 42</a:t>
                  </a:r>
                </a:p>
                <a:p>
                  <a:pPr algn="ctr" eaLnBrk="0" hangingPunct="0">
                    <a:defRPr/>
                  </a:pPr>
                  <a:endParaRPr lang="de-DE" sz="1400">
                    <a:latin typeface="Franklin Gothic Medium" pitchFamily="34" charset="0"/>
                  </a:endParaRPr>
                </a:p>
              </p:txBody>
            </p:sp>
            <p:sp>
              <p:nvSpPr>
                <p:cNvPr id="16442" name="Rectangle 44"/>
                <p:cNvSpPr>
                  <a:spLocks noChangeArrowheads="1"/>
                </p:cNvSpPr>
                <p:nvPr/>
              </p:nvSpPr>
              <p:spPr bwMode="auto">
                <a:xfrm>
                  <a:off x="0" y="0"/>
                  <a:ext cx="532" cy="978"/>
                </a:xfrm>
                <a:prstGeom prst="rect">
                  <a:avLst/>
                </a:prstGeom>
                <a:noFill/>
                <a:ln w="7">
                  <a:solidFill>
                    <a:srgbClr val="A0A0A0"/>
                  </a:solidFill>
                  <a:miter lim="800000"/>
                  <a:headEnd/>
                  <a:tailEnd/>
                </a:ln>
                <a:effectLst/>
              </p:spPr>
              <p:txBody>
                <a:bodyPr/>
                <a:lstStyle/>
                <a:p>
                  <a:endParaRPr lang="de-DE"/>
                </a:p>
              </p:txBody>
            </p:sp>
          </p:grpSp>
        </p:grpSp>
        <p:grpSp>
          <p:nvGrpSpPr>
            <p:cNvPr id="16429" name="Group 51"/>
            <p:cNvGrpSpPr>
              <a:grpSpLocks/>
            </p:cNvGrpSpPr>
            <p:nvPr/>
          </p:nvGrpSpPr>
          <p:grpSpPr bwMode="auto">
            <a:xfrm>
              <a:off x="682" y="0"/>
              <a:ext cx="2209" cy="978"/>
              <a:chOff x="682" y="0"/>
              <a:chExt cx="2209" cy="978"/>
            </a:xfrm>
          </p:grpSpPr>
          <p:sp>
            <p:nvSpPr>
              <p:cNvPr id="16435" name="Rectangle 50"/>
              <p:cNvSpPr>
                <a:spLocks noChangeArrowheads="1"/>
              </p:cNvSpPr>
              <p:nvPr/>
            </p:nvSpPr>
            <p:spPr bwMode="auto">
              <a:xfrm>
                <a:off x="682" y="0"/>
                <a:ext cx="2209" cy="978"/>
              </a:xfrm>
              <a:prstGeom prst="rect">
                <a:avLst/>
              </a:prstGeom>
              <a:solidFill>
                <a:srgbClr val="CAFFFF"/>
              </a:solidFill>
              <a:ln w="9525">
                <a:noFill/>
                <a:miter lim="800000"/>
                <a:headEnd/>
                <a:tailEnd/>
              </a:ln>
              <a:effectLst/>
            </p:spPr>
            <p:txBody>
              <a:bodyPr/>
              <a:lstStyle/>
              <a:p>
                <a:endParaRPr lang="de-DE"/>
              </a:p>
            </p:txBody>
          </p:sp>
          <p:grpSp>
            <p:nvGrpSpPr>
              <p:cNvPr id="16436" name="Group 49"/>
              <p:cNvGrpSpPr>
                <a:grpSpLocks/>
              </p:cNvGrpSpPr>
              <p:nvPr/>
            </p:nvGrpSpPr>
            <p:grpSpPr bwMode="auto">
              <a:xfrm>
                <a:off x="682" y="0"/>
                <a:ext cx="2209" cy="978"/>
                <a:chOff x="682" y="0"/>
                <a:chExt cx="2209" cy="978"/>
              </a:xfrm>
            </p:grpSpPr>
            <p:sp>
              <p:nvSpPr>
                <p:cNvPr id="18473" name="Rectangle 41"/>
                <p:cNvSpPr>
                  <a:spLocks noChangeArrowheads="1"/>
                </p:cNvSpPr>
                <p:nvPr/>
              </p:nvSpPr>
              <p:spPr bwMode="auto">
                <a:xfrm>
                  <a:off x="693" y="0"/>
                  <a:ext cx="2187" cy="978"/>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800" b="1">
                      <a:effectLst>
                        <a:outerShdw blurRad="38100" dist="38100" dir="2700000" algn="tl">
                          <a:srgbClr val="FFFFFF"/>
                        </a:outerShdw>
                      </a:effectLst>
                      <a:cs typeface="Times New Roman" charset="0"/>
                    </a:rPr>
                    <a:t>Sie blieben aber beständig in der Apostel Lehre und in der Gemeinschaft und im Brotbrechen und im Gebet.</a:t>
                  </a:r>
                </a:p>
                <a:p>
                  <a:pPr algn="ctr" eaLnBrk="0" hangingPunct="0">
                    <a:defRPr/>
                  </a:pPr>
                  <a:endParaRPr lang="de-DE" sz="1800" b="1">
                    <a:effectLst>
                      <a:outerShdw blurRad="38100" dist="38100" dir="2700000" algn="tl">
                        <a:srgbClr val="FFFFFF"/>
                      </a:outerShdw>
                    </a:effectLst>
                    <a:cs typeface="Times New Roman" charset="0"/>
                  </a:endParaRPr>
                </a:p>
              </p:txBody>
            </p:sp>
            <p:sp>
              <p:nvSpPr>
                <p:cNvPr id="16438" name="Rectangle 48"/>
                <p:cNvSpPr>
                  <a:spLocks noChangeArrowheads="1"/>
                </p:cNvSpPr>
                <p:nvPr/>
              </p:nvSpPr>
              <p:spPr bwMode="auto">
                <a:xfrm>
                  <a:off x="682" y="0"/>
                  <a:ext cx="2209" cy="978"/>
                </a:xfrm>
                <a:prstGeom prst="rect">
                  <a:avLst/>
                </a:prstGeom>
                <a:noFill/>
                <a:ln w="7">
                  <a:solidFill>
                    <a:srgbClr val="A0A0A0"/>
                  </a:solidFill>
                  <a:miter lim="800000"/>
                  <a:headEnd/>
                  <a:tailEnd/>
                </a:ln>
                <a:effectLst/>
              </p:spPr>
              <p:txBody>
                <a:bodyPr/>
                <a:lstStyle/>
                <a:p>
                  <a:endParaRPr lang="de-DE"/>
                </a:p>
              </p:txBody>
            </p:sp>
          </p:grpSp>
        </p:grpSp>
        <p:grpSp>
          <p:nvGrpSpPr>
            <p:cNvPr id="16430" name="Group 55"/>
            <p:cNvGrpSpPr>
              <a:grpSpLocks/>
            </p:cNvGrpSpPr>
            <p:nvPr/>
          </p:nvGrpSpPr>
          <p:grpSpPr bwMode="auto">
            <a:xfrm>
              <a:off x="3041" y="0"/>
              <a:ext cx="1213" cy="978"/>
              <a:chOff x="3041" y="0"/>
              <a:chExt cx="1213" cy="978"/>
            </a:xfrm>
          </p:grpSpPr>
          <p:sp>
            <p:nvSpPr>
              <p:cNvPr id="16431" name="Rectangle 54"/>
              <p:cNvSpPr>
                <a:spLocks noChangeArrowheads="1"/>
              </p:cNvSpPr>
              <p:nvPr/>
            </p:nvSpPr>
            <p:spPr bwMode="auto">
              <a:xfrm>
                <a:off x="3041" y="0"/>
                <a:ext cx="1213" cy="978"/>
              </a:xfrm>
              <a:prstGeom prst="rect">
                <a:avLst/>
              </a:prstGeom>
              <a:solidFill>
                <a:srgbClr val="B4FFB4"/>
              </a:solidFill>
              <a:ln w="9525">
                <a:noFill/>
                <a:miter lim="800000"/>
                <a:headEnd/>
                <a:tailEnd/>
              </a:ln>
              <a:effectLst/>
            </p:spPr>
            <p:txBody>
              <a:bodyPr/>
              <a:lstStyle/>
              <a:p>
                <a:endParaRPr lang="de-DE"/>
              </a:p>
            </p:txBody>
          </p:sp>
          <p:grpSp>
            <p:nvGrpSpPr>
              <p:cNvPr id="16432" name="Group 53"/>
              <p:cNvGrpSpPr>
                <a:grpSpLocks/>
              </p:cNvGrpSpPr>
              <p:nvPr/>
            </p:nvGrpSpPr>
            <p:grpSpPr bwMode="auto">
              <a:xfrm>
                <a:off x="3041" y="0"/>
                <a:ext cx="1213" cy="978"/>
                <a:chOff x="3041" y="0"/>
                <a:chExt cx="1213" cy="978"/>
              </a:xfrm>
            </p:grpSpPr>
            <p:sp>
              <p:nvSpPr>
                <p:cNvPr id="18475" name="Rectangle 43"/>
                <p:cNvSpPr>
                  <a:spLocks noChangeArrowheads="1"/>
                </p:cNvSpPr>
                <p:nvPr/>
              </p:nvSpPr>
              <p:spPr bwMode="auto">
                <a:xfrm>
                  <a:off x="3052" y="0"/>
                  <a:ext cx="1191" cy="978"/>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defRPr/>
                  </a:pPr>
                  <a:r>
                    <a:rPr lang="de-DE" sz="1300" b="1">
                      <a:effectLst>
                        <a:outerShdw blurRad="38100" dist="38100" dir="2700000" algn="tl">
                          <a:srgbClr val="FFFFFF"/>
                        </a:outerShdw>
                      </a:effectLst>
                      <a:latin typeface="Tahoma" pitchFamily="34" charset="0"/>
                      <a:cs typeface="Times New Roman" charset="0"/>
                    </a:rPr>
                    <a:t>Dauerhaftigkeit in der Lehre der</a:t>
                  </a:r>
                  <a:r>
                    <a:rPr lang="de-DE" sz="1300">
                      <a:latin typeface="Tahoma" pitchFamily="34" charset="0"/>
                      <a:cs typeface="Times New Roman" charset="0"/>
                    </a:rPr>
                    <a:t> </a:t>
                  </a:r>
                  <a:r>
                    <a:rPr lang="de-DE" sz="1300" b="1">
                      <a:effectLst>
                        <a:outerShdw blurRad="38100" dist="38100" dir="2700000" algn="tl">
                          <a:srgbClr val="FFFFFF"/>
                        </a:outerShdw>
                      </a:effectLst>
                      <a:latin typeface="Tahoma" pitchFamily="34" charset="0"/>
                      <a:cs typeface="Times New Roman" charset="0"/>
                    </a:rPr>
                    <a:t>Apostel (kein neues Dogma von Menschen, keine Halbherzigkeiten, sondern einzig die Schrift wird betont).</a:t>
                  </a:r>
                </a:p>
                <a:p>
                  <a:pPr algn="ctr" eaLnBrk="0" hangingPunct="0">
                    <a:defRPr/>
                  </a:pPr>
                  <a:endParaRPr lang="de-DE" sz="1200" b="1">
                    <a:effectLst>
                      <a:outerShdw blurRad="38100" dist="38100" dir="2700000" algn="tl">
                        <a:srgbClr val="FFFFFF"/>
                      </a:outerShdw>
                    </a:effectLst>
                    <a:latin typeface="Tahoma" pitchFamily="34" charset="0"/>
                    <a:cs typeface="Times New Roman" charset="0"/>
                  </a:endParaRPr>
                </a:p>
              </p:txBody>
            </p:sp>
            <p:sp>
              <p:nvSpPr>
                <p:cNvPr id="16434" name="Rectangle 52"/>
                <p:cNvSpPr>
                  <a:spLocks noChangeArrowheads="1"/>
                </p:cNvSpPr>
                <p:nvPr/>
              </p:nvSpPr>
              <p:spPr bwMode="auto">
                <a:xfrm>
                  <a:off x="3041" y="0"/>
                  <a:ext cx="1213" cy="978"/>
                </a:xfrm>
                <a:prstGeom prst="rect">
                  <a:avLst/>
                </a:prstGeom>
                <a:noFill/>
                <a:ln w="7">
                  <a:solidFill>
                    <a:srgbClr val="A0A0A0"/>
                  </a:solidFill>
                  <a:miter lim="800000"/>
                  <a:headEnd/>
                  <a:tailEnd/>
                </a:ln>
                <a:effectLst/>
              </p:spPr>
              <p:txBody>
                <a:bodyPr/>
                <a:lstStyle/>
                <a:p>
                  <a:endParaRPr lang="de-DE"/>
                </a:p>
              </p:txBody>
            </p:sp>
          </p:grpSp>
        </p:grpSp>
      </p:grpSp>
      <p:grpSp>
        <p:nvGrpSpPr>
          <p:cNvPr id="16390" name="Group 74"/>
          <p:cNvGrpSpPr>
            <a:grpSpLocks/>
          </p:cNvGrpSpPr>
          <p:nvPr/>
        </p:nvGrpSpPr>
        <p:grpSpPr bwMode="auto">
          <a:xfrm>
            <a:off x="0" y="4648200"/>
            <a:ext cx="9144000" cy="990600"/>
            <a:chOff x="0" y="0"/>
            <a:chExt cx="4254" cy="556"/>
          </a:xfrm>
        </p:grpSpPr>
        <p:sp>
          <p:nvSpPr>
            <p:cNvPr id="16409" name="Rectangle 58"/>
            <p:cNvSpPr>
              <a:spLocks noChangeArrowheads="1"/>
            </p:cNvSpPr>
            <p:nvPr/>
          </p:nvSpPr>
          <p:spPr bwMode="auto">
            <a:xfrm>
              <a:off x="543" y="0"/>
              <a:ext cx="150" cy="556"/>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16410" name="Rectangle 60"/>
            <p:cNvSpPr>
              <a:spLocks noChangeArrowheads="1"/>
            </p:cNvSpPr>
            <p:nvPr/>
          </p:nvSpPr>
          <p:spPr bwMode="auto">
            <a:xfrm>
              <a:off x="2902" y="0"/>
              <a:ext cx="150" cy="556"/>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16411" name="Group 65"/>
            <p:cNvGrpSpPr>
              <a:grpSpLocks/>
            </p:cNvGrpSpPr>
            <p:nvPr/>
          </p:nvGrpSpPr>
          <p:grpSpPr bwMode="auto">
            <a:xfrm>
              <a:off x="0" y="0"/>
              <a:ext cx="532" cy="556"/>
              <a:chOff x="0" y="0"/>
              <a:chExt cx="532" cy="556"/>
            </a:xfrm>
          </p:grpSpPr>
          <p:sp>
            <p:nvSpPr>
              <p:cNvPr id="16422" name="Rectangle 64"/>
              <p:cNvSpPr>
                <a:spLocks noChangeArrowheads="1"/>
              </p:cNvSpPr>
              <p:nvPr/>
            </p:nvSpPr>
            <p:spPr bwMode="auto">
              <a:xfrm>
                <a:off x="0" y="0"/>
                <a:ext cx="532" cy="556"/>
              </a:xfrm>
              <a:prstGeom prst="rect">
                <a:avLst/>
              </a:prstGeom>
              <a:solidFill>
                <a:srgbClr val="FFB4B4"/>
              </a:solidFill>
              <a:ln w="9525">
                <a:noFill/>
                <a:miter lim="800000"/>
                <a:headEnd/>
                <a:tailEnd/>
              </a:ln>
              <a:effectLst/>
            </p:spPr>
            <p:txBody>
              <a:bodyPr/>
              <a:lstStyle/>
              <a:p>
                <a:endParaRPr lang="de-DE"/>
              </a:p>
            </p:txBody>
          </p:sp>
          <p:grpSp>
            <p:nvGrpSpPr>
              <p:cNvPr id="16423" name="Group 63"/>
              <p:cNvGrpSpPr>
                <a:grpSpLocks/>
              </p:cNvGrpSpPr>
              <p:nvPr/>
            </p:nvGrpSpPr>
            <p:grpSpPr bwMode="auto">
              <a:xfrm>
                <a:off x="0" y="0"/>
                <a:ext cx="532" cy="556"/>
                <a:chOff x="0" y="0"/>
                <a:chExt cx="532" cy="556"/>
              </a:xfrm>
            </p:grpSpPr>
            <p:sp>
              <p:nvSpPr>
                <p:cNvPr id="18489" name="Rectangle 57"/>
                <p:cNvSpPr>
                  <a:spLocks noChangeArrowheads="1"/>
                </p:cNvSpPr>
                <p:nvPr/>
              </p:nvSpPr>
              <p:spPr bwMode="auto">
                <a:xfrm>
                  <a:off x="11" y="0"/>
                  <a:ext cx="510" cy="556"/>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b="1" i="1">
                      <a:effectLst>
                        <a:outerShdw blurRad="38100" dist="38100" dir="2700000" algn="tl">
                          <a:srgbClr val="FFFFFF"/>
                        </a:outerShdw>
                      </a:effectLst>
                      <a:latin typeface="Arial" charset="0"/>
                      <a:cs typeface="Times New Roman" charset="0"/>
                    </a:rPr>
                    <a:t>Vers 43</a:t>
                  </a:r>
                </a:p>
                <a:p>
                  <a:pPr algn="ctr" eaLnBrk="0" hangingPunct="0">
                    <a:defRPr/>
                  </a:pPr>
                  <a:endParaRPr lang="de-DE" sz="1400" i="1">
                    <a:latin typeface="Franklin Gothic Medium" pitchFamily="34" charset="0"/>
                    <a:cs typeface="Times New Roman" charset="0"/>
                  </a:endParaRPr>
                </a:p>
              </p:txBody>
            </p:sp>
            <p:sp>
              <p:nvSpPr>
                <p:cNvPr id="16425" name="Rectangle 62"/>
                <p:cNvSpPr>
                  <a:spLocks noChangeArrowheads="1"/>
                </p:cNvSpPr>
                <p:nvPr/>
              </p:nvSpPr>
              <p:spPr bwMode="auto">
                <a:xfrm>
                  <a:off x="0" y="0"/>
                  <a:ext cx="532" cy="556"/>
                </a:xfrm>
                <a:prstGeom prst="rect">
                  <a:avLst/>
                </a:prstGeom>
                <a:noFill/>
                <a:ln w="7">
                  <a:solidFill>
                    <a:srgbClr val="A0A0A0"/>
                  </a:solidFill>
                  <a:miter lim="800000"/>
                  <a:headEnd/>
                  <a:tailEnd/>
                </a:ln>
                <a:effectLst/>
              </p:spPr>
              <p:txBody>
                <a:bodyPr/>
                <a:lstStyle/>
                <a:p>
                  <a:endParaRPr lang="de-DE"/>
                </a:p>
              </p:txBody>
            </p:sp>
          </p:grpSp>
        </p:grpSp>
        <p:grpSp>
          <p:nvGrpSpPr>
            <p:cNvPr id="16412" name="Group 69"/>
            <p:cNvGrpSpPr>
              <a:grpSpLocks/>
            </p:cNvGrpSpPr>
            <p:nvPr/>
          </p:nvGrpSpPr>
          <p:grpSpPr bwMode="auto">
            <a:xfrm>
              <a:off x="682" y="0"/>
              <a:ext cx="2209" cy="556"/>
              <a:chOff x="682" y="0"/>
              <a:chExt cx="2209" cy="556"/>
            </a:xfrm>
          </p:grpSpPr>
          <p:sp>
            <p:nvSpPr>
              <p:cNvPr id="16418" name="Rectangle 68"/>
              <p:cNvSpPr>
                <a:spLocks noChangeArrowheads="1"/>
              </p:cNvSpPr>
              <p:nvPr/>
            </p:nvSpPr>
            <p:spPr bwMode="auto">
              <a:xfrm>
                <a:off x="682" y="0"/>
                <a:ext cx="2209" cy="556"/>
              </a:xfrm>
              <a:prstGeom prst="rect">
                <a:avLst/>
              </a:prstGeom>
              <a:solidFill>
                <a:srgbClr val="CAFFFF"/>
              </a:solidFill>
              <a:ln w="9525">
                <a:noFill/>
                <a:miter lim="800000"/>
                <a:headEnd/>
                <a:tailEnd/>
              </a:ln>
              <a:effectLst/>
            </p:spPr>
            <p:txBody>
              <a:bodyPr/>
              <a:lstStyle/>
              <a:p>
                <a:endParaRPr lang="de-DE"/>
              </a:p>
            </p:txBody>
          </p:sp>
          <p:grpSp>
            <p:nvGrpSpPr>
              <p:cNvPr id="16419" name="Group 67"/>
              <p:cNvGrpSpPr>
                <a:grpSpLocks/>
              </p:cNvGrpSpPr>
              <p:nvPr/>
            </p:nvGrpSpPr>
            <p:grpSpPr bwMode="auto">
              <a:xfrm>
                <a:off x="682" y="0"/>
                <a:ext cx="2209" cy="556"/>
                <a:chOff x="682" y="0"/>
                <a:chExt cx="2209" cy="556"/>
              </a:xfrm>
            </p:grpSpPr>
            <p:sp>
              <p:nvSpPr>
                <p:cNvPr id="18491" name="Rectangle 59"/>
                <p:cNvSpPr>
                  <a:spLocks noChangeArrowheads="1"/>
                </p:cNvSpPr>
                <p:nvPr/>
              </p:nvSpPr>
              <p:spPr bwMode="auto">
                <a:xfrm>
                  <a:off x="693" y="0"/>
                  <a:ext cx="2187" cy="556"/>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800" b="1">
                      <a:effectLst>
                        <a:outerShdw blurRad="38100" dist="38100" dir="2700000" algn="tl">
                          <a:srgbClr val="FFFFFF"/>
                        </a:outerShdw>
                      </a:effectLst>
                      <a:cs typeface="Times New Roman" charset="0"/>
                    </a:rPr>
                    <a:t>Es kam auch alle Seelen Furcht an, und geschahen viel Wunder und Zeichen durch die Apostel.</a:t>
                  </a:r>
                </a:p>
              </p:txBody>
            </p:sp>
            <p:sp>
              <p:nvSpPr>
                <p:cNvPr id="16421" name="Rectangle 66"/>
                <p:cNvSpPr>
                  <a:spLocks noChangeArrowheads="1"/>
                </p:cNvSpPr>
                <p:nvPr/>
              </p:nvSpPr>
              <p:spPr bwMode="auto">
                <a:xfrm>
                  <a:off x="682" y="0"/>
                  <a:ext cx="2209" cy="556"/>
                </a:xfrm>
                <a:prstGeom prst="rect">
                  <a:avLst/>
                </a:prstGeom>
                <a:noFill/>
                <a:ln w="7">
                  <a:solidFill>
                    <a:srgbClr val="A0A0A0"/>
                  </a:solidFill>
                  <a:miter lim="800000"/>
                  <a:headEnd/>
                  <a:tailEnd/>
                </a:ln>
                <a:effectLst/>
              </p:spPr>
              <p:txBody>
                <a:bodyPr/>
                <a:lstStyle/>
                <a:p>
                  <a:endParaRPr lang="de-DE"/>
                </a:p>
              </p:txBody>
            </p:sp>
          </p:grpSp>
        </p:grpSp>
        <p:grpSp>
          <p:nvGrpSpPr>
            <p:cNvPr id="16413" name="Group 73"/>
            <p:cNvGrpSpPr>
              <a:grpSpLocks/>
            </p:cNvGrpSpPr>
            <p:nvPr/>
          </p:nvGrpSpPr>
          <p:grpSpPr bwMode="auto">
            <a:xfrm>
              <a:off x="3041" y="0"/>
              <a:ext cx="1213" cy="556"/>
              <a:chOff x="3041" y="0"/>
              <a:chExt cx="1213" cy="556"/>
            </a:xfrm>
          </p:grpSpPr>
          <p:sp>
            <p:nvSpPr>
              <p:cNvPr id="16414" name="Rectangle 72"/>
              <p:cNvSpPr>
                <a:spLocks noChangeArrowheads="1"/>
              </p:cNvSpPr>
              <p:nvPr/>
            </p:nvSpPr>
            <p:spPr bwMode="auto">
              <a:xfrm>
                <a:off x="3041" y="0"/>
                <a:ext cx="1213" cy="556"/>
              </a:xfrm>
              <a:prstGeom prst="rect">
                <a:avLst/>
              </a:prstGeom>
              <a:solidFill>
                <a:srgbClr val="B4FFB4"/>
              </a:solidFill>
              <a:ln w="9525">
                <a:noFill/>
                <a:miter lim="800000"/>
                <a:headEnd/>
                <a:tailEnd/>
              </a:ln>
              <a:effectLst/>
            </p:spPr>
            <p:txBody>
              <a:bodyPr/>
              <a:lstStyle/>
              <a:p>
                <a:endParaRPr lang="de-DE"/>
              </a:p>
            </p:txBody>
          </p:sp>
          <p:grpSp>
            <p:nvGrpSpPr>
              <p:cNvPr id="16415" name="Group 71"/>
              <p:cNvGrpSpPr>
                <a:grpSpLocks/>
              </p:cNvGrpSpPr>
              <p:nvPr/>
            </p:nvGrpSpPr>
            <p:grpSpPr bwMode="auto">
              <a:xfrm>
                <a:off x="3041" y="0"/>
                <a:ext cx="1213" cy="556"/>
                <a:chOff x="3041" y="0"/>
                <a:chExt cx="1213" cy="556"/>
              </a:xfrm>
            </p:grpSpPr>
            <p:sp>
              <p:nvSpPr>
                <p:cNvPr id="18493" name="Rectangle 61"/>
                <p:cNvSpPr>
                  <a:spLocks noChangeArrowheads="1"/>
                </p:cNvSpPr>
                <p:nvPr/>
              </p:nvSpPr>
              <p:spPr bwMode="auto">
                <a:xfrm>
                  <a:off x="3052" y="0"/>
                  <a:ext cx="1191" cy="556"/>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2000" b="1">
                      <a:effectLst>
                        <a:outerShdw blurRad="38100" dist="38100" dir="2700000" algn="tl">
                          <a:srgbClr val="FFFFFF"/>
                        </a:outerShdw>
                      </a:effectLst>
                      <a:latin typeface="Tahoma" pitchFamily="34" charset="0"/>
                      <a:cs typeface="Times New Roman" charset="0"/>
                    </a:rPr>
                    <a:t>Zeichen und Wunder waren die Norm.</a:t>
                  </a:r>
                </a:p>
                <a:p>
                  <a:pPr algn="ctr" eaLnBrk="0" hangingPunct="0">
                    <a:defRPr/>
                  </a:pPr>
                  <a:endParaRPr lang="de-DE" sz="2000" b="1">
                    <a:effectLst>
                      <a:outerShdw blurRad="38100" dist="38100" dir="2700000" algn="tl">
                        <a:srgbClr val="FFFFFF"/>
                      </a:outerShdw>
                    </a:effectLst>
                    <a:latin typeface="Tahoma" pitchFamily="34" charset="0"/>
                    <a:cs typeface="Times New Roman" charset="0"/>
                  </a:endParaRPr>
                </a:p>
              </p:txBody>
            </p:sp>
            <p:sp>
              <p:nvSpPr>
                <p:cNvPr id="16417" name="Rectangle 70"/>
                <p:cNvSpPr>
                  <a:spLocks noChangeArrowheads="1"/>
                </p:cNvSpPr>
                <p:nvPr/>
              </p:nvSpPr>
              <p:spPr bwMode="auto">
                <a:xfrm>
                  <a:off x="3041" y="0"/>
                  <a:ext cx="1213" cy="556"/>
                </a:xfrm>
                <a:prstGeom prst="rect">
                  <a:avLst/>
                </a:prstGeom>
                <a:noFill/>
                <a:ln w="7">
                  <a:solidFill>
                    <a:srgbClr val="A0A0A0"/>
                  </a:solidFill>
                  <a:miter lim="800000"/>
                  <a:headEnd/>
                  <a:tailEnd/>
                </a:ln>
                <a:effectLst/>
              </p:spPr>
              <p:txBody>
                <a:bodyPr/>
                <a:lstStyle/>
                <a:p>
                  <a:endParaRPr lang="de-DE"/>
                </a:p>
              </p:txBody>
            </p:sp>
          </p:grpSp>
        </p:grpSp>
      </p:grpSp>
      <p:grpSp>
        <p:nvGrpSpPr>
          <p:cNvPr id="16391" name="Group 92"/>
          <p:cNvGrpSpPr>
            <a:grpSpLocks/>
          </p:cNvGrpSpPr>
          <p:nvPr/>
        </p:nvGrpSpPr>
        <p:grpSpPr bwMode="auto">
          <a:xfrm>
            <a:off x="0" y="5762625"/>
            <a:ext cx="9144000" cy="1095375"/>
            <a:chOff x="0" y="0"/>
            <a:chExt cx="4254" cy="690"/>
          </a:xfrm>
        </p:grpSpPr>
        <p:sp>
          <p:nvSpPr>
            <p:cNvPr id="16392" name="Rectangle 76"/>
            <p:cNvSpPr>
              <a:spLocks noChangeArrowheads="1"/>
            </p:cNvSpPr>
            <p:nvPr/>
          </p:nvSpPr>
          <p:spPr bwMode="auto">
            <a:xfrm>
              <a:off x="543" y="0"/>
              <a:ext cx="150" cy="690"/>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16393" name="Rectangle 78"/>
            <p:cNvSpPr>
              <a:spLocks noChangeArrowheads="1"/>
            </p:cNvSpPr>
            <p:nvPr/>
          </p:nvSpPr>
          <p:spPr bwMode="auto">
            <a:xfrm>
              <a:off x="2902" y="0"/>
              <a:ext cx="150" cy="690"/>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16394" name="Group 83"/>
            <p:cNvGrpSpPr>
              <a:grpSpLocks/>
            </p:cNvGrpSpPr>
            <p:nvPr/>
          </p:nvGrpSpPr>
          <p:grpSpPr bwMode="auto">
            <a:xfrm>
              <a:off x="0" y="0"/>
              <a:ext cx="532" cy="690"/>
              <a:chOff x="0" y="0"/>
              <a:chExt cx="532" cy="690"/>
            </a:xfrm>
          </p:grpSpPr>
          <p:sp>
            <p:nvSpPr>
              <p:cNvPr id="16405" name="Rectangle 82"/>
              <p:cNvSpPr>
                <a:spLocks noChangeArrowheads="1"/>
              </p:cNvSpPr>
              <p:nvPr/>
            </p:nvSpPr>
            <p:spPr bwMode="auto">
              <a:xfrm>
                <a:off x="0" y="0"/>
                <a:ext cx="532" cy="690"/>
              </a:xfrm>
              <a:prstGeom prst="rect">
                <a:avLst/>
              </a:prstGeom>
              <a:solidFill>
                <a:srgbClr val="FFB4B4"/>
              </a:solidFill>
              <a:ln w="9525">
                <a:noFill/>
                <a:miter lim="800000"/>
                <a:headEnd/>
                <a:tailEnd/>
              </a:ln>
              <a:effectLst/>
            </p:spPr>
            <p:txBody>
              <a:bodyPr/>
              <a:lstStyle/>
              <a:p>
                <a:endParaRPr lang="de-DE"/>
              </a:p>
            </p:txBody>
          </p:sp>
          <p:grpSp>
            <p:nvGrpSpPr>
              <p:cNvPr id="16406" name="Group 81"/>
              <p:cNvGrpSpPr>
                <a:grpSpLocks/>
              </p:cNvGrpSpPr>
              <p:nvPr/>
            </p:nvGrpSpPr>
            <p:grpSpPr bwMode="auto">
              <a:xfrm>
                <a:off x="0" y="0"/>
                <a:ext cx="532" cy="690"/>
                <a:chOff x="0" y="0"/>
                <a:chExt cx="532" cy="690"/>
              </a:xfrm>
            </p:grpSpPr>
            <p:sp>
              <p:nvSpPr>
                <p:cNvPr id="18507" name="Rectangle 75"/>
                <p:cNvSpPr>
                  <a:spLocks noChangeArrowheads="1"/>
                </p:cNvSpPr>
                <p:nvPr/>
              </p:nvSpPr>
              <p:spPr bwMode="auto">
                <a:xfrm>
                  <a:off x="11" y="0"/>
                  <a:ext cx="510" cy="690"/>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 47</a:t>
                  </a:r>
                </a:p>
                <a:p>
                  <a:pPr algn="ctr" eaLnBrk="0" hangingPunct="0">
                    <a:defRPr/>
                  </a:pPr>
                  <a:endParaRPr lang="de-DE" sz="1400" i="1">
                    <a:latin typeface="Franklin Gothic Medium" pitchFamily="34" charset="0"/>
                    <a:cs typeface="Times New Roman" charset="0"/>
                  </a:endParaRPr>
                </a:p>
              </p:txBody>
            </p:sp>
            <p:sp>
              <p:nvSpPr>
                <p:cNvPr id="16408" name="Rectangle 80"/>
                <p:cNvSpPr>
                  <a:spLocks noChangeArrowheads="1"/>
                </p:cNvSpPr>
                <p:nvPr/>
              </p:nvSpPr>
              <p:spPr bwMode="auto">
                <a:xfrm>
                  <a:off x="0" y="0"/>
                  <a:ext cx="532" cy="690"/>
                </a:xfrm>
                <a:prstGeom prst="rect">
                  <a:avLst/>
                </a:prstGeom>
                <a:noFill/>
                <a:ln w="7">
                  <a:solidFill>
                    <a:srgbClr val="A0A0A0"/>
                  </a:solidFill>
                  <a:miter lim="800000"/>
                  <a:headEnd/>
                  <a:tailEnd/>
                </a:ln>
                <a:effectLst/>
              </p:spPr>
              <p:txBody>
                <a:bodyPr/>
                <a:lstStyle/>
                <a:p>
                  <a:endParaRPr lang="de-DE"/>
                </a:p>
              </p:txBody>
            </p:sp>
          </p:grpSp>
        </p:grpSp>
        <p:grpSp>
          <p:nvGrpSpPr>
            <p:cNvPr id="16395" name="Group 87"/>
            <p:cNvGrpSpPr>
              <a:grpSpLocks/>
            </p:cNvGrpSpPr>
            <p:nvPr/>
          </p:nvGrpSpPr>
          <p:grpSpPr bwMode="auto">
            <a:xfrm>
              <a:off x="682" y="0"/>
              <a:ext cx="2209" cy="690"/>
              <a:chOff x="682" y="0"/>
              <a:chExt cx="2209" cy="690"/>
            </a:xfrm>
          </p:grpSpPr>
          <p:sp>
            <p:nvSpPr>
              <p:cNvPr id="16401" name="Rectangle 86"/>
              <p:cNvSpPr>
                <a:spLocks noChangeArrowheads="1"/>
              </p:cNvSpPr>
              <p:nvPr/>
            </p:nvSpPr>
            <p:spPr bwMode="auto">
              <a:xfrm>
                <a:off x="682" y="0"/>
                <a:ext cx="2209" cy="690"/>
              </a:xfrm>
              <a:prstGeom prst="rect">
                <a:avLst/>
              </a:prstGeom>
              <a:solidFill>
                <a:srgbClr val="CAFFFF"/>
              </a:solidFill>
              <a:ln w="9525">
                <a:noFill/>
                <a:miter lim="800000"/>
                <a:headEnd/>
                <a:tailEnd/>
              </a:ln>
              <a:effectLst/>
            </p:spPr>
            <p:txBody>
              <a:bodyPr/>
              <a:lstStyle/>
              <a:p>
                <a:endParaRPr lang="de-DE"/>
              </a:p>
            </p:txBody>
          </p:sp>
          <p:grpSp>
            <p:nvGrpSpPr>
              <p:cNvPr id="16402" name="Group 85"/>
              <p:cNvGrpSpPr>
                <a:grpSpLocks/>
              </p:cNvGrpSpPr>
              <p:nvPr/>
            </p:nvGrpSpPr>
            <p:grpSpPr bwMode="auto">
              <a:xfrm>
                <a:off x="682" y="0"/>
                <a:ext cx="2209" cy="690"/>
                <a:chOff x="682" y="0"/>
                <a:chExt cx="2209" cy="690"/>
              </a:xfrm>
            </p:grpSpPr>
            <p:sp>
              <p:nvSpPr>
                <p:cNvPr id="18509" name="Rectangle 77"/>
                <p:cNvSpPr>
                  <a:spLocks noChangeArrowheads="1"/>
                </p:cNvSpPr>
                <p:nvPr/>
              </p:nvSpPr>
              <p:spPr bwMode="auto">
                <a:xfrm>
                  <a:off x="693" y="0"/>
                  <a:ext cx="2187" cy="690"/>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b="1">
                      <a:effectLst>
                        <a:outerShdw blurRad="38100" dist="38100" dir="2700000" algn="tl">
                          <a:srgbClr val="FFFFFF"/>
                        </a:outerShdw>
                      </a:effectLst>
                      <a:cs typeface="Times New Roman" charset="0"/>
                    </a:rPr>
                    <a:t>nahmen die Speise und lobten Gott mit Freuden und einfältigem Herzen und hatten Gnade beim ganzen Volk. Der HERR aber tat hinzu täglich, die da gerettet wurden, zu der Gemeinde.</a:t>
                  </a:r>
                </a:p>
              </p:txBody>
            </p:sp>
            <p:sp>
              <p:nvSpPr>
                <p:cNvPr id="16404" name="Rectangle 84"/>
                <p:cNvSpPr>
                  <a:spLocks noChangeArrowheads="1"/>
                </p:cNvSpPr>
                <p:nvPr/>
              </p:nvSpPr>
              <p:spPr bwMode="auto">
                <a:xfrm>
                  <a:off x="682" y="0"/>
                  <a:ext cx="2209" cy="690"/>
                </a:xfrm>
                <a:prstGeom prst="rect">
                  <a:avLst/>
                </a:prstGeom>
                <a:noFill/>
                <a:ln w="7">
                  <a:solidFill>
                    <a:srgbClr val="A0A0A0"/>
                  </a:solidFill>
                  <a:miter lim="800000"/>
                  <a:headEnd/>
                  <a:tailEnd/>
                </a:ln>
                <a:effectLst/>
              </p:spPr>
              <p:txBody>
                <a:bodyPr/>
                <a:lstStyle/>
                <a:p>
                  <a:endParaRPr lang="de-DE"/>
                </a:p>
              </p:txBody>
            </p:sp>
          </p:grpSp>
        </p:grpSp>
        <p:grpSp>
          <p:nvGrpSpPr>
            <p:cNvPr id="16396" name="Group 91"/>
            <p:cNvGrpSpPr>
              <a:grpSpLocks/>
            </p:cNvGrpSpPr>
            <p:nvPr/>
          </p:nvGrpSpPr>
          <p:grpSpPr bwMode="auto">
            <a:xfrm>
              <a:off x="3041" y="0"/>
              <a:ext cx="1213" cy="690"/>
              <a:chOff x="3041" y="0"/>
              <a:chExt cx="1213" cy="690"/>
            </a:xfrm>
          </p:grpSpPr>
          <p:sp>
            <p:nvSpPr>
              <p:cNvPr id="16397" name="Rectangle 90"/>
              <p:cNvSpPr>
                <a:spLocks noChangeArrowheads="1"/>
              </p:cNvSpPr>
              <p:nvPr/>
            </p:nvSpPr>
            <p:spPr bwMode="auto">
              <a:xfrm>
                <a:off x="3041" y="0"/>
                <a:ext cx="1213" cy="690"/>
              </a:xfrm>
              <a:prstGeom prst="rect">
                <a:avLst/>
              </a:prstGeom>
              <a:solidFill>
                <a:srgbClr val="B4FFB4"/>
              </a:solidFill>
              <a:ln w="9525">
                <a:noFill/>
                <a:miter lim="800000"/>
                <a:headEnd/>
                <a:tailEnd/>
              </a:ln>
              <a:effectLst/>
            </p:spPr>
            <p:txBody>
              <a:bodyPr/>
              <a:lstStyle/>
              <a:p>
                <a:endParaRPr lang="de-DE"/>
              </a:p>
            </p:txBody>
          </p:sp>
          <p:grpSp>
            <p:nvGrpSpPr>
              <p:cNvPr id="16398" name="Group 89"/>
              <p:cNvGrpSpPr>
                <a:grpSpLocks/>
              </p:cNvGrpSpPr>
              <p:nvPr/>
            </p:nvGrpSpPr>
            <p:grpSpPr bwMode="auto">
              <a:xfrm>
                <a:off x="3041" y="0"/>
                <a:ext cx="1213" cy="690"/>
                <a:chOff x="3041" y="0"/>
                <a:chExt cx="1213" cy="690"/>
              </a:xfrm>
            </p:grpSpPr>
            <p:sp>
              <p:nvSpPr>
                <p:cNvPr id="18511" name="Rectangle 79"/>
                <p:cNvSpPr>
                  <a:spLocks noChangeArrowheads="1"/>
                </p:cNvSpPr>
                <p:nvPr/>
              </p:nvSpPr>
              <p:spPr bwMode="auto">
                <a:xfrm>
                  <a:off x="3052" y="0"/>
                  <a:ext cx="1191" cy="690"/>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800" b="1">
                      <a:effectLst>
                        <a:outerShdw blurRad="38100" dist="38100" dir="2700000" algn="tl">
                          <a:srgbClr val="FFFFFF"/>
                        </a:outerShdw>
                      </a:effectLst>
                      <a:latin typeface="Tahoma" pitchFamily="34" charset="0"/>
                      <a:cs typeface="Times New Roman" charset="0"/>
                    </a:rPr>
                    <a:t>Anbetung - Gnade beim Volk – Wachstum –Errettung.</a:t>
                  </a:r>
                </a:p>
                <a:p>
                  <a:pPr algn="ctr" eaLnBrk="0" hangingPunct="0">
                    <a:defRPr/>
                  </a:pPr>
                  <a:endParaRPr lang="de-DE" sz="1800" b="1">
                    <a:effectLst>
                      <a:outerShdw blurRad="38100" dist="38100" dir="2700000" algn="tl">
                        <a:srgbClr val="FFFFFF"/>
                      </a:outerShdw>
                    </a:effectLst>
                    <a:latin typeface="Tahoma" pitchFamily="34" charset="0"/>
                    <a:cs typeface="Times New Roman" charset="0"/>
                  </a:endParaRPr>
                </a:p>
              </p:txBody>
            </p:sp>
            <p:sp>
              <p:nvSpPr>
                <p:cNvPr id="16400" name="Rectangle 88"/>
                <p:cNvSpPr>
                  <a:spLocks noChangeArrowheads="1"/>
                </p:cNvSpPr>
                <p:nvPr/>
              </p:nvSpPr>
              <p:spPr bwMode="auto">
                <a:xfrm>
                  <a:off x="3041" y="0"/>
                  <a:ext cx="1213" cy="690"/>
                </a:xfrm>
                <a:prstGeom prst="rect">
                  <a:avLst/>
                </a:prstGeom>
                <a:noFill/>
                <a:ln w="7">
                  <a:solidFill>
                    <a:srgbClr val="A0A0A0"/>
                  </a:solidFill>
                  <a:miter lim="800000"/>
                  <a:headEnd/>
                  <a:tailEnd/>
                </a:ln>
                <a:effectLst/>
              </p:spPr>
              <p:txBody>
                <a:bodyPr/>
                <a:lstStyle/>
                <a:p>
                  <a:endParaRPr lang="de-DE"/>
                </a:p>
              </p:txBody>
            </p:sp>
          </p:grpSp>
        </p:grpSp>
      </p:grpSp>
    </p:spTree>
  </p:cSld>
  <p:clrMapOvr>
    <a:masterClrMapping/>
  </p:clrMapOvr>
  <p:transition spd="slow">
    <p:pull dir="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133600" y="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b="1">
                <a:solidFill>
                  <a:schemeClr val="bg1"/>
                </a:solidFill>
                <a:effectLst>
                  <a:outerShdw blurRad="38100" dist="38100" dir="2700000" algn="tl">
                    <a:srgbClr val="808080"/>
                  </a:outerShdw>
                </a:effectLst>
                <a:cs typeface="Times New Roman" charset="0"/>
              </a:rPr>
              <a:t>Apostelgeschichte 3. Kapitel</a:t>
            </a:r>
            <a:endParaRPr lang="de-AT" b="1">
              <a:solidFill>
                <a:schemeClr val="bg1"/>
              </a:solidFill>
              <a:effectLst>
                <a:outerShdw blurRad="38100" dist="38100" dir="2700000" algn="tl">
                  <a:srgbClr val="808080"/>
                </a:outerShdw>
              </a:effectLst>
            </a:endParaRPr>
          </a:p>
        </p:txBody>
      </p:sp>
      <p:grpSp>
        <p:nvGrpSpPr>
          <p:cNvPr id="17411" name="Group 20"/>
          <p:cNvGrpSpPr>
            <a:grpSpLocks/>
          </p:cNvGrpSpPr>
          <p:nvPr/>
        </p:nvGrpSpPr>
        <p:grpSpPr bwMode="auto">
          <a:xfrm>
            <a:off x="0" y="533400"/>
            <a:ext cx="9144000" cy="914400"/>
            <a:chOff x="0" y="0"/>
            <a:chExt cx="4361" cy="480"/>
          </a:xfrm>
        </p:grpSpPr>
        <p:sp>
          <p:nvSpPr>
            <p:cNvPr id="17466" name="Rectangle 4"/>
            <p:cNvSpPr>
              <a:spLocks noChangeArrowheads="1"/>
            </p:cNvSpPr>
            <p:nvPr/>
          </p:nvSpPr>
          <p:spPr bwMode="auto">
            <a:xfrm>
              <a:off x="591" y="0"/>
              <a:ext cx="150" cy="480"/>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17467" name="Rectangle 6"/>
            <p:cNvSpPr>
              <a:spLocks noChangeArrowheads="1"/>
            </p:cNvSpPr>
            <p:nvPr/>
          </p:nvSpPr>
          <p:spPr bwMode="auto">
            <a:xfrm>
              <a:off x="2993" y="0"/>
              <a:ext cx="150" cy="480"/>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17468" name="Group 11"/>
            <p:cNvGrpSpPr>
              <a:grpSpLocks/>
            </p:cNvGrpSpPr>
            <p:nvPr/>
          </p:nvGrpSpPr>
          <p:grpSpPr bwMode="auto">
            <a:xfrm>
              <a:off x="0" y="0"/>
              <a:ext cx="564" cy="480"/>
              <a:chOff x="0" y="0"/>
              <a:chExt cx="564" cy="480"/>
            </a:xfrm>
          </p:grpSpPr>
          <p:sp>
            <p:nvSpPr>
              <p:cNvPr id="17479" name="Rectangle 10"/>
              <p:cNvSpPr>
                <a:spLocks noChangeArrowheads="1"/>
              </p:cNvSpPr>
              <p:nvPr/>
            </p:nvSpPr>
            <p:spPr bwMode="auto">
              <a:xfrm>
                <a:off x="0" y="0"/>
                <a:ext cx="564" cy="480"/>
              </a:xfrm>
              <a:prstGeom prst="rect">
                <a:avLst/>
              </a:prstGeom>
              <a:solidFill>
                <a:srgbClr val="FFB4B4"/>
              </a:solidFill>
              <a:ln w="9525">
                <a:noFill/>
                <a:miter lim="800000"/>
                <a:headEnd/>
                <a:tailEnd/>
              </a:ln>
              <a:effectLst/>
            </p:spPr>
            <p:txBody>
              <a:bodyPr/>
              <a:lstStyle/>
              <a:p>
                <a:endParaRPr lang="de-DE"/>
              </a:p>
            </p:txBody>
          </p:sp>
          <p:grpSp>
            <p:nvGrpSpPr>
              <p:cNvPr id="17480" name="Group 9"/>
              <p:cNvGrpSpPr>
                <a:grpSpLocks/>
              </p:cNvGrpSpPr>
              <p:nvPr/>
            </p:nvGrpSpPr>
            <p:grpSpPr bwMode="auto">
              <a:xfrm>
                <a:off x="0" y="0"/>
                <a:ext cx="564" cy="480"/>
                <a:chOff x="0" y="0"/>
                <a:chExt cx="564" cy="480"/>
              </a:xfrm>
            </p:grpSpPr>
            <p:sp>
              <p:nvSpPr>
                <p:cNvPr id="19459" name="Rectangle 3"/>
                <p:cNvSpPr>
                  <a:spLocks noChangeArrowheads="1"/>
                </p:cNvSpPr>
                <p:nvPr/>
              </p:nvSpPr>
              <p:spPr bwMode="auto">
                <a:xfrm>
                  <a:off x="27" y="0"/>
                  <a:ext cx="510" cy="480"/>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de-DE" sz="1400" i="1">
                    <a:latin typeface="Franklin Gothic Medium" pitchFamily="34" charset="0"/>
                    <a:cs typeface="Times New Roman" charset="0"/>
                  </a:endParaRPr>
                </a:p>
                <a:p>
                  <a:pPr algn="ctr">
                    <a:defRPr/>
                  </a:pPr>
                  <a:r>
                    <a:rPr lang="de-DE" sz="1400" b="1" i="1">
                      <a:effectLst>
                        <a:outerShdw blurRad="38100" dist="38100" dir="2700000" algn="tl">
                          <a:srgbClr val="FFFFFF"/>
                        </a:outerShdw>
                      </a:effectLst>
                      <a:latin typeface="Arial" charset="0"/>
                      <a:cs typeface="Times New Roman" charset="0"/>
                    </a:rPr>
                    <a:t>Vers 1</a:t>
                  </a:r>
                </a:p>
                <a:p>
                  <a:pPr algn="ctr" eaLnBrk="0" hangingPunct="0">
                    <a:defRPr/>
                  </a:pPr>
                  <a:endParaRPr lang="de-DE" sz="1400" b="1" i="1">
                    <a:effectLst>
                      <a:outerShdw blurRad="38100" dist="38100" dir="2700000" algn="tl">
                        <a:srgbClr val="FFFFFF"/>
                      </a:outerShdw>
                    </a:effectLst>
                    <a:latin typeface="Arial" charset="0"/>
                  </a:endParaRPr>
                </a:p>
              </p:txBody>
            </p:sp>
            <p:sp>
              <p:nvSpPr>
                <p:cNvPr id="17482" name="Rectangle 8"/>
                <p:cNvSpPr>
                  <a:spLocks noChangeArrowheads="1"/>
                </p:cNvSpPr>
                <p:nvPr/>
              </p:nvSpPr>
              <p:spPr bwMode="auto">
                <a:xfrm>
                  <a:off x="0" y="0"/>
                  <a:ext cx="564" cy="480"/>
                </a:xfrm>
                <a:prstGeom prst="rect">
                  <a:avLst/>
                </a:prstGeom>
                <a:noFill/>
                <a:ln w="7">
                  <a:solidFill>
                    <a:srgbClr val="A0A0A0"/>
                  </a:solidFill>
                  <a:miter lim="800000"/>
                  <a:headEnd/>
                  <a:tailEnd/>
                </a:ln>
                <a:effectLst/>
              </p:spPr>
              <p:txBody>
                <a:bodyPr/>
                <a:lstStyle/>
                <a:p>
                  <a:endParaRPr lang="de-DE"/>
                </a:p>
              </p:txBody>
            </p:sp>
          </p:grpSp>
        </p:grpSp>
        <p:grpSp>
          <p:nvGrpSpPr>
            <p:cNvPr id="17469" name="Group 15"/>
            <p:cNvGrpSpPr>
              <a:grpSpLocks/>
            </p:cNvGrpSpPr>
            <p:nvPr/>
          </p:nvGrpSpPr>
          <p:grpSpPr bwMode="auto">
            <a:xfrm>
              <a:off x="714" y="0"/>
              <a:ext cx="2252" cy="480"/>
              <a:chOff x="714" y="0"/>
              <a:chExt cx="2252" cy="480"/>
            </a:xfrm>
          </p:grpSpPr>
          <p:sp>
            <p:nvSpPr>
              <p:cNvPr id="17475" name="Rectangle 14"/>
              <p:cNvSpPr>
                <a:spLocks noChangeArrowheads="1"/>
              </p:cNvSpPr>
              <p:nvPr/>
            </p:nvSpPr>
            <p:spPr bwMode="auto">
              <a:xfrm>
                <a:off x="714" y="0"/>
                <a:ext cx="2252" cy="480"/>
              </a:xfrm>
              <a:prstGeom prst="rect">
                <a:avLst/>
              </a:prstGeom>
              <a:solidFill>
                <a:srgbClr val="CAFFFF"/>
              </a:solidFill>
              <a:ln w="9525">
                <a:noFill/>
                <a:miter lim="800000"/>
                <a:headEnd/>
                <a:tailEnd/>
              </a:ln>
              <a:effectLst/>
            </p:spPr>
            <p:txBody>
              <a:bodyPr/>
              <a:lstStyle/>
              <a:p>
                <a:endParaRPr lang="de-DE"/>
              </a:p>
            </p:txBody>
          </p:sp>
          <p:grpSp>
            <p:nvGrpSpPr>
              <p:cNvPr id="17476" name="Group 13"/>
              <p:cNvGrpSpPr>
                <a:grpSpLocks/>
              </p:cNvGrpSpPr>
              <p:nvPr/>
            </p:nvGrpSpPr>
            <p:grpSpPr bwMode="auto">
              <a:xfrm>
                <a:off x="714" y="0"/>
                <a:ext cx="2252" cy="480"/>
                <a:chOff x="714" y="0"/>
                <a:chExt cx="2252" cy="480"/>
              </a:xfrm>
            </p:grpSpPr>
            <p:sp>
              <p:nvSpPr>
                <p:cNvPr id="19461" name="Rectangle 5"/>
                <p:cNvSpPr>
                  <a:spLocks noChangeArrowheads="1"/>
                </p:cNvSpPr>
                <p:nvPr/>
              </p:nvSpPr>
              <p:spPr bwMode="auto">
                <a:xfrm>
                  <a:off x="741" y="0"/>
                  <a:ext cx="2196" cy="480"/>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600">
                      <a:effectLst>
                        <a:outerShdw blurRad="38100" dist="38100" dir="2700000" algn="tl">
                          <a:srgbClr val="FFFFFF"/>
                        </a:outerShdw>
                      </a:effectLst>
                      <a:cs typeface="Times New Roman" charset="0"/>
                    </a:rPr>
                    <a:t>Petrus aber und Johannes gingen miteinander hinauf in den Tempel um die neunte Stunde, da man pflegt zu beten.</a:t>
                  </a:r>
                </a:p>
                <a:p>
                  <a:pPr algn="ctr" eaLnBrk="0" hangingPunct="0">
                    <a:defRPr/>
                  </a:pPr>
                  <a:endParaRPr lang="de-DE" sz="1600">
                    <a:effectLst>
                      <a:outerShdw blurRad="38100" dist="38100" dir="2700000" algn="tl">
                        <a:srgbClr val="FFFFFF"/>
                      </a:outerShdw>
                    </a:effectLst>
                  </a:endParaRPr>
                </a:p>
              </p:txBody>
            </p:sp>
            <p:sp>
              <p:nvSpPr>
                <p:cNvPr id="17478" name="Rectangle 12"/>
                <p:cNvSpPr>
                  <a:spLocks noChangeArrowheads="1"/>
                </p:cNvSpPr>
                <p:nvPr/>
              </p:nvSpPr>
              <p:spPr bwMode="auto">
                <a:xfrm>
                  <a:off x="714" y="0"/>
                  <a:ext cx="2252" cy="480"/>
                </a:xfrm>
                <a:prstGeom prst="rect">
                  <a:avLst/>
                </a:prstGeom>
                <a:noFill/>
                <a:ln w="7">
                  <a:solidFill>
                    <a:srgbClr val="A0A0A0"/>
                  </a:solidFill>
                  <a:miter lim="800000"/>
                  <a:headEnd/>
                  <a:tailEnd/>
                </a:ln>
                <a:effectLst/>
              </p:spPr>
              <p:txBody>
                <a:bodyPr/>
                <a:lstStyle/>
                <a:p>
                  <a:endParaRPr lang="de-DE"/>
                </a:p>
              </p:txBody>
            </p:sp>
          </p:grpSp>
        </p:grpSp>
        <p:grpSp>
          <p:nvGrpSpPr>
            <p:cNvPr id="17470" name="Group 19"/>
            <p:cNvGrpSpPr>
              <a:grpSpLocks/>
            </p:cNvGrpSpPr>
            <p:nvPr/>
          </p:nvGrpSpPr>
          <p:grpSpPr bwMode="auto">
            <a:xfrm>
              <a:off x="3116" y="0"/>
              <a:ext cx="1245" cy="480"/>
              <a:chOff x="3116" y="0"/>
              <a:chExt cx="1245" cy="480"/>
            </a:xfrm>
          </p:grpSpPr>
          <p:sp>
            <p:nvSpPr>
              <p:cNvPr id="17471" name="Rectangle 18"/>
              <p:cNvSpPr>
                <a:spLocks noChangeArrowheads="1"/>
              </p:cNvSpPr>
              <p:nvPr/>
            </p:nvSpPr>
            <p:spPr bwMode="auto">
              <a:xfrm>
                <a:off x="3116" y="0"/>
                <a:ext cx="1245" cy="480"/>
              </a:xfrm>
              <a:prstGeom prst="rect">
                <a:avLst/>
              </a:prstGeom>
              <a:solidFill>
                <a:srgbClr val="B4FFB4"/>
              </a:solidFill>
              <a:ln w="9525">
                <a:noFill/>
                <a:miter lim="800000"/>
                <a:headEnd/>
                <a:tailEnd/>
              </a:ln>
              <a:effectLst/>
            </p:spPr>
            <p:txBody>
              <a:bodyPr/>
              <a:lstStyle/>
              <a:p>
                <a:endParaRPr lang="de-DE"/>
              </a:p>
            </p:txBody>
          </p:sp>
          <p:grpSp>
            <p:nvGrpSpPr>
              <p:cNvPr id="17472" name="Group 17"/>
              <p:cNvGrpSpPr>
                <a:grpSpLocks/>
              </p:cNvGrpSpPr>
              <p:nvPr/>
            </p:nvGrpSpPr>
            <p:grpSpPr bwMode="auto">
              <a:xfrm>
                <a:off x="3116" y="0"/>
                <a:ext cx="1245" cy="480"/>
                <a:chOff x="3116" y="0"/>
                <a:chExt cx="1245" cy="480"/>
              </a:xfrm>
            </p:grpSpPr>
            <p:sp>
              <p:nvSpPr>
                <p:cNvPr id="19463" name="Rectangle 7"/>
                <p:cNvSpPr>
                  <a:spLocks noChangeArrowheads="1"/>
                </p:cNvSpPr>
                <p:nvPr/>
              </p:nvSpPr>
              <p:spPr bwMode="auto">
                <a:xfrm>
                  <a:off x="3144" y="0"/>
                  <a:ext cx="1189" cy="480"/>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b="1">
                      <a:effectLst>
                        <a:outerShdw blurRad="38100" dist="38100" dir="2700000" algn="tl">
                          <a:srgbClr val="FFFFFF"/>
                        </a:outerShdw>
                      </a:effectLst>
                      <a:latin typeface="Tahoma" pitchFamily="34" charset="0"/>
                      <a:cs typeface="Times New Roman" charset="0"/>
                    </a:rPr>
                    <a:t>Tägliches Gebet.</a:t>
                  </a:r>
                </a:p>
                <a:p>
                  <a:pPr algn="ctr" eaLnBrk="0" hangingPunct="0">
                    <a:defRPr/>
                  </a:pPr>
                  <a:endParaRPr lang="de-DE" b="1">
                    <a:effectLst>
                      <a:outerShdw blurRad="38100" dist="38100" dir="2700000" algn="tl">
                        <a:srgbClr val="FFFFFF"/>
                      </a:outerShdw>
                    </a:effectLst>
                    <a:latin typeface="Tahoma" pitchFamily="34" charset="0"/>
                  </a:endParaRPr>
                </a:p>
              </p:txBody>
            </p:sp>
            <p:sp>
              <p:nvSpPr>
                <p:cNvPr id="17474" name="Rectangle 16"/>
                <p:cNvSpPr>
                  <a:spLocks noChangeArrowheads="1"/>
                </p:cNvSpPr>
                <p:nvPr/>
              </p:nvSpPr>
              <p:spPr bwMode="auto">
                <a:xfrm>
                  <a:off x="3116" y="0"/>
                  <a:ext cx="1245" cy="480"/>
                </a:xfrm>
                <a:prstGeom prst="rect">
                  <a:avLst/>
                </a:prstGeom>
                <a:noFill/>
                <a:ln w="7">
                  <a:solidFill>
                    <a:srgbClr val="A0A0A0"/>
                  </a:solidFill>
                  <a:miter lim="800000"/>
                  <a:headEnd/>
                  <a:tailEnd/>
                </a:ln>
                <a:effectLst/>
              </p:spPr>
              <p:txBody>
                <a:bodyPr/>
                <a:lstStyle/>
                <a:p>
                  <a:endParaRPr lang="de-DE"/>
                </a:p>
              </p:txBody>
            </p:sp>
          </p:grpSp>
        </p:grpSp>
      </p:grpSp>
      <p:grpSp>
        <p:nvGrpSpPr>
          <p:cNvPr id="17412" name="Group 38"/>
          <p:cNvGrpSpPr>
            <a:grpSpLocks/>
          </p:cNvGrpSpPr>
          <p:nvPr/>
        </p:nvGrpSpPr>
        <p:grpSpPr bwMode="auto">
          <a:xfrm>
            <a:off x="0" y="1600200"/>
            <a:ext cx="9144000" cy="1524000"/>
            <a:chOff x="0" y="0"/>
            <a:chExt cx="4361" cy="768"/>
          </a:xfrm>
        </p:grpSpPr>
        <p:sp>
          <p:nvSpPr>
            <p:cNvPr id="17449" name="Rectangle 22"/>
            <p:cNvSpPr>
              <a:spLocks noChangeArrowheads="1"/>
            </p:cNvSpPr>
            <p:nvPr/>
          </p:nvSpPr>
          <p:spPr bwMode="auto">
            <a:xfrm>
              <a:off x="591" y="0"/>
              <a:ext cx="150" cy="76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17450" name="Rectangle 24"/>
            <p:cNvSpPr>
              <a:spLocks noChangeArrowheads="1"/>
            </p:cNvSpPr>
            <p:nvPr/>
          </p:nvSpPr>
          <p:spPr bwMode="auto">
            <a:xfrm>
              <a:off x="2993" y="0"/>
              <a:ext cx="150" cy="76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17451" name="Group 29"/>
            <p:cNvGrpSpPr>
              <a:grpSpLocks/>
            </p:cNvGrpSpPr>
            <p:nvPr/>
          </p:nvGrpSpPr>
          <p:grpSpPr bwMode="auto">
            <a:xfrm>
              <a:off x="0" y="0"/>
              <a:ext cx="564" cy="768"/>
              <a:chOff x="0" y="0"/>
              <a:chExt cx="564" cy="768"/>
            </a:xfrm>
          </p:grpSpPr>
          <p:sp>
            <p:nvSpPr>
              <p:cNvPr id="17462" name="Rectangle 28"/>
              <p:cNvSpPr>
                <a:spLocks noChangeArrowheads="1"/>
              </p:cNvSpPr>
              <p:nvPr/>
            </p:nvSpPr>
            <p:spPr bwMode="auto">
              <a:xfrm>
                <a:off x="0" y="0"/>
                <a:ext cx="564" cy="768"/>
              </a:xfrm>
              <a:prstGeom prst="rect">
                <a:avLst/>
              </a:prstGeom>
              <a:solidFill>
                <a:srgbClr val="FFB4B4"/>
              </a:solidFill>
              <a:ln w="9525">
                <a:noFill/>
                <a:miter lim="800000"/>
                <a:headEnd/>
                <a:tailEnd/>
              </a:ln>
              <a:effectLst/>
            </p:spPr>
            <p:txBody>
              <a:bodyPr/>
              <a:lstStyle/>
              <a:p>
                <a:endParaRPr lang="de-DE"/>
              </a:p>
            </p:txBody>
          </p:sp>
          <p:grpSp>
            <p:nvGrpSpPr>
              <p:cNvPr id="17463" name="Group 27"/>
              <p:cNvGrpSpPr>
                <a:grpSpLocks/>
              </p:cNvGrpSpPr>
              <p:nvPr/>
            </p:nvGrpSpPr>
            <p:grpSpPr bwMode="auto">
              <a:xfrm>
                <a:off x="0" y="0"/>
                <a:ext cx="564" cy="768"/>
                <a:chOff x="0" y="0"/>
                <a:chExt cx="564" cy="768"/>
              </a:xfrm>
            </p:grpSpPr>
            <p:sp>
              <p:nvSpPr>
                <p:cNvPr id="19477" name="Rectangle 21"/>
                <p:cNvSpPr>
                  <a:spLocks noChangeArrowheads="1"/>
                </p:cNvSpPr>
                <p:nvPr/>
              </p:nvSpPr>
              <p:spPr bwMode="auto">
                <a:xfrm>
                  <a:off x="27" y="0"/>
                  <a:ext cx="510" cy="768"/>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a:t>
                  </a:r>
                  <a:r>
                    <a:rPr lang="de-DE" sz="1400" i="1">
                      <a:latin typeface="Franklin Gothic Medium" pitchFamily="34" charset="0"/>
                      <a:cs typeface="Times New Roman" charset="0"/>
                    </a:rPr>
                    <a:t> 6-7</a:t>
                  </a:r>
                </a:p>
                <a:p>
                  <a:pPr algn="ctr" eaLnBrk="0" hangingPunct="0">
                    <a:defRPr/>
                  </a:pPr>
                  <a:endParaRPr lang="de-DE" sz="1800" i="1">
                    <a:latin typeface="Impact" pitchFamily="34" charset="0"/>
                    <a:cs typeface="Times New Roman" charset="0"/>
                  </a:endParaRPr>
                </a:p>
              </p:txBody>
            </p:sp>
            <p:sp>
              <p:nvSpPr>
                <p:cNvPr id="17465" name="Rectangle 26"/>
                <p:cNvSpPr>
                  <a:spLocks noChangeArrowheads="1"/>
                </p:cNvSpPr>
                <p:nvPr/>
              </p:nvSpPr>
              <p:spPr bwMode="auto">
                <a:xfrm>
                  <a:off x="0" y="0"/>
                  <a:ext cx="564" cy="768"/>
                </a:xfrm>
                <a:prstGeom prst="rect">
                  <a:avLst/>
                </a:prstGeom>
                <a:noFill/>
                <a:ln w="7">
                  <a:solidFill>
                    <a:srgbClr val="A0A0A0"/>
                  </a:solidFill>
                  <a:miter lim="800000"/>
                  <a:headEnd/>
                  <a:tailEnd/>
                </a:ln>
                <a:effectLst/>
              </p:spPr>
              <p:txBody>
                <a:bodyPr/>
                <a:lstStyle/>
                <a:p>
                  <a:endParaRPr lang="de-DE"/>
                </a:p>
              </p:txBody>
            </p:sp>
          </p:grpSp>
        </p:grpSp>
        <p:grpSp>
          <p:nvGrpSpPr>
            <p:cNvPr id="17452" name="Group 33"/>
            <p:cNvGrpSpPr>
              <a:grpSpLocks/>
            </p:cNvGrpSpPr>
            <p:nvPr/>
          </p:nvGrpSpPr>
          <p:grpSpPr bwMode="auto">
            <a:xfrm>
              <a:off x="714" y="0"/>
              <a:ext cx="2252" cy="768"/>
              <a:chOff x="714" y="0"/>
              <a:chExt cx="2252" cy="768"/>
            </a:xfrm>
          </p:grpSpPr>
          <p:sp>
            <p:nvSpPr>
              <p:cNvPr id="17458" name="Rectangle 32"/>
              <p:cNvSpPr>
                <a:spLocks noChangeArrowheads="1"/>
              </p:cNvSpPr>
              <p:nvPr/>
            </p:nvSpPr>
            <p:spPr bwMode="auto">
              <a:xfrm>
                <a:off x="714" y="0"/>
                <a:ext cx="2252" cy="768"/>
              </a:xfrm>
              <a:prstGeom prst="rect">
                <a:avLst/>
              </a:prstGeom>
              <a:solidFill>
                <a:srgbClr val="CAFFFF"/>
              </a:solidFill>
              <a:ln w="9525">
                <a:noFill/>
                <a:miter lim="800000"/>
                <a:headEnd/>
                <a:tailEnd/>
              </a:ln>
              <a:effectLst/>
            </p:spPr>
            <p:txBody>
              <a:bodyPr/>
              <a:lstStyle/>
              <a:p>
                <a:endParaRPr lang="de-DE"/>
              </a:p>
            </p:txBody>
          </p:sp>
          <p:grpSp>
            <p:nvGrpSpPr>
              <p:cNvPr id="17459" name="Group 31"/>
              <p:cNvGrpSpPr>
                <a:grpSpLocks/>
              </p:cNvGrpSpPr>
              <p:nvPr/>
            </p:nvGrpSpPr>
            <p:grpSpPr bwMode="auto">
              <a:xfrm>
                <a:off x="714" y="0"/>
                <a:ext cx="2252" cy="768"/>
                <a:chOff x="714" y="0"/>
                <a:chExt cx="2252" cy="768"/>
              </a:xfrm>
            </p:grpSpPr>
            <p:sp>
              <p:nvSpPr>
                <p:cNvPr id="19479" name="Rectangle 23"/>
                <p:cNvSpPr>
                  <a:spLocks noChangeArrowheads="1"/>
                </p:cNvSpPr>
                <p:nvPr/>
              </p:nvSpPr>
              <p:spPr bwMode="auto">
                <a:xfrm>
                  <a:off x="741" y="0"/>
                  <a:ext cx="2196" cy="768"/>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b="1">
                      <a:effectLst>
                        <a:outerShdw blurRad="38100" dist="38100" dir="2700000" algn="tl">
                          <a:srgbClr val="FFFFFF"/>
                        </a:outerShdw>
                      </a:effectLst>
                      <a:cs typeface="Times New Roman" charset="0"/>
                    </a:rPr>
                    <a:t>Petrus aber sprach: Gold und Silber habe ich nicht; was ich aber habe, das gebe ich dir: Im Namen JESU Christi von Nazareth stehe auf und wandle! Und griff ihn bei der rechten Hand und richtete ihn auf. Alsobald standen seine Schenkel und Knöchel fest;</a:t>
                  </a:r>
                </a:p>
                <a:p>
                  <a:pPr algn="ctr" eaLnBrk="0" hangingPunct="0">
                    <a:defRPr/>
                  </a:pPr>
                  <a:endParaRPr lang="de-DE" sz="1400" b="1">
                    <a:effectLst>
                      <a:outerShdw blurRad="38100" dist="38100" dir="2700000" algn="tl">
                        <a:srgbClr val="FFFFFF"/>
                      </a:outerShdw>
                    </a:effectLst>
                    <a:cs typeface="Times New Roman" charset="0"/>
                  </a:endParaRPr>
                </a:p>
              </p:txBody>
            </p:sp>
            <p:sp>
              <p:nvSpPr>
                <p:cNvPr id="17461" name="Rectangle 30"/>
                <p:cNvSpPr>
                  <a:spLocks noChangeArrowheads="1"/>
                </p:cNvSpPr>
                <p:nvPr/>
              </p:nvSpPr>
              <p:spPr bwMode="auto">
                <a:xfrm>
                  <a:off x="714" y="0"/>
                  <a:ext cx="2252" cy="768"/>
                </a:xfrm>
                <a:prstGeom prst="rect">
                  <a:avLst/>
                </a:prstGeom>
                <a:noFill/>
                <a:ln w="7">
                  <a:solidFill>
                    <a:srgbClr val="A0A0A0"/>
                  </a:solidFill>
                  <a:miter lim="800000"/>
                  <a:headEnd/>
                  <a:tailEnd/>
                </a:ln>
                <a:effectLst/>
              </p:spPr>
              <p:txBody>
                <a:bodyPr/>
                <a:lstStyle/>
                <a:p>
                  <a:endParaRPr lang="de-DE"/>
                </a:p>
              </p:txBody>
            </p:sp>
          </p:grpSp>
        </p:grpSp>
        <p:grpSp>
          <p:nvGrpSpPr>
            <p:cNvPr id="17453" name="Group 37"/>
            <p:cNvGrpSpPr>
              <a:grpSpLocks/>
            </p:cNvGrpSpPr>
            <p:nvPr/>
          </p:nvGrpSpPr>
          <p:grpSpPr bwMode="auto">
            <a:xfrm>
              <a:off x="3116" y="0"/>
              <a:ext cx="1245" cy="768"/>
              <a:chOff x="3116" y="0"/>
              <a:chExt cx="1245" cy="768"/>
            </a:xfrm>
          </p:grpSpPr>
          <p:sp>
            <p:nvSpPr>
              <p:cNvPr id="17454" name="Rectangle 36"/>
              <p:cNvSpPr>
                <a:spLocks noChangeArrowheads="1"/>
              </p:cNvSpPr>
              <p:nvPr/>
            </p:nvSpPr>
            <p:spPr bwMode="auto">
              <a:xfrm>
                <a:off x="3116" y="0"/>
                <a:ext cx="1245" cy="768"/>
              </a:xfrm>
              <a:prstGeom prst="rect">
                <a:avLst/>
              </a:prstGeom>
              <a:solidFill>
                <a:srgbClr val="B4FFB4"/>
              </a:solidFill>
              <a:ln w="9525">
                <a:noFill/>
                <a:miter lim="800000"/>
                <a:headEnd/>
                <a:tailEnd/>
              </a:ln>
              <a:effectLst/>
            </p:spPr>
            <p:txBody>
              <a:bodyPr/>
              <a:lstStyle/>
              <a:p>
                <a:endParaRPr lang="de-DE"/>
              </a:p>
            </p:txBody>
          </p:sp>
          <p:grpSp>
            <p:nvGrpSpPr>
              <p:cNvPr id="17455" name="Group 35"/>
              <p:cNvGrpSpPr>
                <a:grpSpLocks/>
              </p:cNvGrpSpPr>
              <p:nvPr/>
            </p:nvGrpSpPr>
            <p:grpSpPr bwMode="auto">
              <a:xfrm>
                <a:off x="3116" y="0"/>
                <a:ext cx="1245" cy="768"/>
                <a:chOff x="3116" y="0"/>
                <a:chExt cx="1245" cy="768"/>
              </a:xfrm>
            </p:grpSpPr>
            <p:sp>
              <p:nvSpPr>
                <p:cNvPr id="19481" name="Rectangle 25"/>
                <p:cNvSpPr>
                  <a:spLocks noChangeArrowheads="1"/>
                </p:cNvSpPr>
                <p:nvPr/>
              </p:nvSpPr>
              <p:spPr bwMode="auto">
                <a:xfrm>
                  <a:off x="3144" y="0"/>
                  <a:ext cx="1189" cy="768"/>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b="1">
                      <a:effectLst>
                        <a:outerShdw blurRad="38100" dist="38100" dir="2700000" algn="tl">
                          <a:srgbClr val="FFFFFF"/>
                        </a:outerShdw>
                      </a:effectLst>
                      <a:latin typeface="Tahoma" pitchFamily="34" charset="0"/>
                      <a:cs typeface="Times New Roman" charset="0"/>
                    </a:rPr>
                    <a:t>Heilung und Wunder wurden praktiziert.</a:t>
                  </a:r>
                </a:p>
                <a:p>
                  <a:pPr algn="ctr" eaLnBrk="0" hangingPunct="0">
                    <a:defRPr/>
                  </a:pPr>
                  <a:endParaRPr lang="de-DE" b="1">
                    <a:effectLst>
                      <a:outerShdw blurRad="38100" dist="38100" dir="2700000" algn="tl">
                        <a:srgbClr val="FFFFFF"/>
                      </a:outerShdw>
                    </a:effectLst>
                    <a:latin typeface="Tahoma" pitchFamily="34" charset="0"/>
                    <a:cs typeface="Times New Roman" charset="0"/>
                  </a:endParaRPr>
                </a:p>
              </p:txBody>
            </p:sp>
            <p:sp>
              <p:nvSpPr>
                <p:cNvPr id="17457" name="Rectangle 34"/>
                <p:cNvSpPr>
                  <a:spLocks noChangeArrowheads="1"/>
                </p:cNvSpPr>
                <p:nvPr/>
              </p:nvSpPr>
              <p:spPr bwMode="auto">
                <a:xfrm>
                  <a:off x="3116" y="0"/>
                  <a:ext cx="1245" cy="768"/>
                </a:xfrm>
                <a:prstGeom prst="rect">
                  <a:avLst/>
                </a:prstGeom>
                <a:noFill/>
                <a:ln w="7">
                  <a:solidFill>
                    <a:srgbClr val="A0A0A0"/>
                  </a:solidFill>
                  <a:miter lim="800000"/>
                  <a:headEnd/>
                  <a:tailEnd/>
                </a:ln>
                <a:effectLst/>
              </p:spPr>
              <p:txBody>
                <a:bodyPr/>
                <a:lstStyle/>
                <a:p>
                  <a:endParaRPr lang="de-DE"/>
                </a:p>
              </p:txBody>
            </p:sp>
          </p:grpSp>
        </p:grpSp>
      </p:grpSp>
      <p:grpSp>
        <p:nvGrpSpPr>
          <p:cNvPr id="17413" name="Group 56"/>
          <p:cNvGrpSpPr>
            <a:grpSpLocks/>
          </p:cNvGrpSpPr>
          <p:nvPr/>
        </p:nvGrpSpPr>
        <p:grpSpPr bwMode="auto">
          <a:xfrm>
            <a:off x="0" y="3276600"/>
            <a:ext cx="9144000" cy="2209800"/>
            <a:chOff x="0" y="0"/>
            <a:chExt cx="4361" cy="1920"/>
          </a:xfrm>
        </p:grpSpPr>
        <p:sp>
          <p:nvSpPr>
            <p:cNvPr id="17432" name="Rectangle 40"/>
            <p:cNvSpPr>
              <a:spLocks noChangeArrowheads="1"/>
            </p:cNvSpPr>
            <p:nvPr/>
          </p:nvSpPr>
          <p:spPr bwMode="auto">
            <a:xfrm>
              <a:off x="591" y="0"/>
              <a:ext cx="150" cy="1920"/>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17433" name="Rectangle 42"/>
            <p:cNvSpPr>
              <a:spLocks noChangeArrowheads="1"/>
            </p:cNvSpPr>
            <p:nvPr/>
          </p:nvSpPr>
          <p:spPr bwMode="auto">
            <a:xfrm>
              <a:off x="2993" y="0"/>
              <a:ext cx="150" cy="1920"/>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17434" name="Group 47"/>
            <p:cNvGrpSpPr>
              <a:grpSpLocks/>
            </p:cNvGrpSpPr>
            <p:nvPr/>
          </p:nvGrpSpPr>
          <p:grpSpPr bwMode="auto">
            <a:xfrm>
              <a:off x="0" y="0"/>
              <a:ext cx="564" cy="1920"/>
              <a:chOff x="0" y="0"/>
              <a:chExt cx="564" cy="1920"/>
            </a:xfrm>
          </p:grpSpPr>
          <p:sp>
            <p:nvSpPr>
              <p:cNvPr id="17445" name="Rectangle 46"/>
              <p:cNvSpPr>
                <a:spLocks noChangeArrowheads="1"/>
              </p:cNvSpPr>
              <p:nvPr/>
            </p:nvSpPr>
            <p:spPr bwMode="auto">
              <a:xfrm>
                <a:off x="0" y="0"/>
                <a:ext cx="564" cy="1920"/>
              </a:xfrm>
              <a:prstGeom prst="rect">
                <a:avLst/>
              </a:prstGeom>
              <a:solidFill>
                <a:srgbClr val="FFB4B4"/>
              </a:solidFill>
              <a:ln w="9525">
                <a:noFill/>
                <a:miter lim="800000"/>
                <a:headEnd/>
                <a:tailEnd/>
              </a:ln>
              <a:effectLst/>
            </p:spPr>
            <p:txBody>
              <a:bodyPr/>
              <a:lstStyle/>
              <a:p>
                <a:endParaRPr lang="de-DE"/>
              </a:p>
            </p:txBody>
          </p:sp>
          <p:grpSp>
            <p:nvGrpSpPr>
              <p:cNvPr id="17446" name="Group 45"/>
              <p:cNvGrpSpPr>
                <a:grpSpLocks/>
              </p:cNvGrpSpPr>
              <p:nvPr/>
            </p:nvGrpSpPr>
            <p:grpSpPr bwMode="auto">
              <a:xfrm>
                <a:off x="0" y="0"/>
                <a:ext cx="564" cy="1920"/>
                <a:chOff x="0" y="0"/>
                <a:chExt cx="564" cy="1920"/>
              </a:xfrm>
            </p:grpSpPr>
            <p:sp>
              <p:nvSpPr>
                <p:cNvPr id="19495" name="Rectangle 39"/>
                <p:cNvSpPr>
                  <a:spLocks noChangeArrowheads="1"/>
                </p:cNvSpPr>
                <p:nvPr/>
              </p:nvSpPr>
              <p:spPr bwMode="auto">
                <a:xfrm>
                  <a:off x="27" y="0"/>
                  <a:ext cx="510" cy="1920"/>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Verse </a:t>
                  </a:r>
                </a:p>
                <a:p>
                  <a:pPr algn="ctr" eaLnBrk="0" hangingPunct="0">
                    <a:defRPr/>
                  </a:pPr>
                  <a:r>
                    <a:rPr lang="de-DE" sz="1400" b="1" i="1">
                      <a:effectLst>
                        <a:outerShdw blurRad="38100" dist="38100" dir="2700000" algn="tl">
                          <a:srgbClr val="FFFFFF"/>
                        </a:outerShdw>
                      </a:effectLst>
                      <a:latin typeface="Arial" charset="0"/>
                      <a:cs typeface="Times New Roman" charset="0"/>
                    </a:rPr>
                    <a:t>12-26</a:t>
                  </a:r>
                </a:p>
                <a:p>
                  <a:pPr algn="ctr" eaLnBrk="0" hangingPunct="0">
                    <a:defRPr/>
                  </a:pPr>
                  <a:endParaRPr lang="de-DE" sz="1400" b="1" i="1">
                    <a:effectLst>
                      <a:outerShdw blurRad="38100" dist="38100" dir="2700000" algn="tl">
                        <a:srgbClr val="FFFFFF"/>
                      </a:outerShdw>
                    </a:effectLst>
                    <a:latin typeface="Arial" charset="0"/>
                    <a:cs typeface="Times New Roman" charset="0"/>
                  </a:endParaRPr>
                </a:p>
              </p:txBody>
            </p:sp>
            <p:sp>
              <p:nvSpPr>
                <p:cNvPr id="17448" name="Rectangle 44"/>
                <p:cNvSpPr>
                  <a:spLocks noChangeArrowheads="1"/>
                </p:cNvSpPr>
                <p:nvPr/>
              </p:nvSpPr>
              <p:spPr bwMode="auto">
                <a:xfrm>
                  <a:off x="0" y="0"/>
                  <a:ext cx="564" cy="1920"/>
                </a:xfrm>
                <a:prstGeom prst="rect">
                  <a:avLst/>
                </a:prstGeom>
                <a:noFill/>
                <a:ln w="7">
                  <a:solidFill>
                    <a:srgbClr val="A0A0A0"/>
                  </a:solidFill>
                  <a:miter lim="800000"/>
                  <a:headEnd/>
                  <a:tailEnd/>
                </a:ln>
                <a:effectLst/>
              </p:spPr>
              <p:txBody>
                <a:bodyPr/>
                <a:lstStyle/>
                <a:p>
                  <a:endParaRPr lang="de-DE"/>
                </a:p>
              </p:txBody>
            </p:sp>
          </p:grpSp>
        </p:grpSp>
        <p:grpSp>
          <p:nvGrpSpPr>
            <p:cNvPr id="17435" name="Group 51"/>
            <p:cNvGrpSpPr>
              <a:grpSpLocks/>
            </p:cNvGrpSpPr>
            <p:nvPr/>
          </p:nvGrpSpPr>
          <p:grpSpPr bwMode="auto">
            <a:xfrm>
              <a:off x="714" y="0"/>
              <a:ext cx="2252" cy="1920"/>
              <a:chOff x="714" y="0"/>
              <a:chExt cx="2252" cy="1920"/>
            </a:xfrm>
          </p:grpSpPr>
          <p:sp>
            <p:nvSpPr>
              <p:cNvPr id="17441" name="Rectangle 50"/>
              <p:cNvSpPr>
                <a:spLocks noChangeArrowheads="1"/>
              </p:cNvSpPr>
              <p:nvPr/>
            </p:nvSpPr>
            <p:spPr bwMode="auto">
              <a:xfrm>
                <a:off x="714" y="0"/>
                <a:ext cx="2252" cy="1920"/>
              </a:xfrm>
              <a:prstGeom prst="rect">
                <a:avLst/>
              </a:prstGeom>
              <a:solidFill>
                <a:srgbClr val="CAFFFF"/>
              </a:solidFill>
              <a:ln w="9525">
                <a:noFill/>
                <a:miter lim="800000"/>
                <a:headEnd/>
                <a:tailEnd/>
              </a:ln>
              <a:effectLst/>
            </p:spPr>
            <p:txBody>
              <a:bodyPr/>
              <a:lstStyle/>
              <a:p>
                <a:endParaRPr lang="de-DE"/>
              </a:p>
            </p:txBody>
          </p:sp>
          <p:grpSp>
            <p:nvGrpSpPr>
              <p:cNvPr id="17442" name="Group 49"/>
              <p:cNvGrpSpPr>
                <a:grpSpLocks/>
              </p:cNvGrpSpPr>
              <p:nvPr/>
            </p:nvGrpSpPr>
            <p:grpSpPr bwMode="auto">
              <a:xfrm>
                <a:off x="714" y="0"/>
                <a:ext cx="2252" cy="1920"/>
                <a:chOff x="714" y="0"/>
                <a:chExt cx="2252" cy="1920"/>
              </a:xfrm>
            </p:grpSpPr>
            <p:sp>
              <p:nvSpPr>
                <p:cNvPr id="19497" name="Rectangle 41"/>
                <p:cNvSpPr>
                  <a:spLocks noChangeArrowheads="1"/>
                </p:cNvSpPr>
                <p:nvPr/>
              </p:nvSpPr>
              <p:spPr bwMode="auto">
                <a:xfrm>
                  <a:off x="741" y="0"/>
                  <a:ext cx="2196" cy="1920"/>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600" b="1">
                      <a:effectLst>
                        <a:outerShdw blurRad="38100" dist="38100" dir="2700000" algn="tl">
                          <a:srgbClr val="FFFFFF"/>
                        </a:outerShdw>
                      </a:effectLst>
                      <a:cs typeface="Times New Roman" charset="0"/>
                    </a:rPr>
                    <a:t>Als Petrus das sah, antwortete er dem Volk: Ihr Männer von Israel, was wundert ihr euch darüber, oder was sehet ihr auf uns, als hätten wir diesen wandeln gemacht durch unsere eigene Kraft oder Verdienst? Der Gott Abrahams und Isaaks und Jakobs, der Gott unserer Väter, hat seinen Knecht JESUS verklärt,</a:t>
                  </a:r>
                  <a:r>
                    <a:rPr lang="de-AT" sz="1600" b="1">
                      <a:effectLst>
                        <a:outerShdw blurRad="38100" dist="38100" dir="2700000" algn="tl">
                          <a:srgbClr val="FFFFFF"/>
                        </a:outerShdw>
                      </a:effectLst>
                      <a:cs typeface="Times New Roman" charset="0"/>
                    </a:rPr>
                    <a:t> .</a:t>
                  </a:r>
                  <a:r>
                    <a:rPr lang="de-DE" sz="1600" b="1">
                      <a:effectLst>
                        <a:outerShdw blurRad="38100" dist="38100" dir="2700000" algn="tl">
                          <a:srgbClr val="FFFFFF"/>
                        </a:outerShdw>
                      </a:effectLst>
                      <a:cs typeface="Times New Roman" charset="0"/>
                    </a:rPr>
                    <a:t>...</a:t>
                  </a:r>
                </a:p>
              </p:txBody>
            </p:sp>
            <p:sp>
              <p:nvSpPr>
                <p:cNvPr id="17444" name="Rectangle 48"/>
                <p:cNvSpPr>
                  <a:spLocks noChangeArrowheads="1"/>
                </p:cNvSpPr>
                <p:nvPr/>
              </p:nvSpPr>
              <p:spPr bwMode="auto">
                <a:xfrm>
                  <a:off x="714" y="0"/>
                  <a:ext cx="2252" cy="1920"/>
                </a:xfrm>
                <a:prstGeom prst="rect">
                  <a:avLst/>
                </a:prstGeom>
                <a:noFill/>
                <a:ln w="7">
                  <a:solidFill>
                    <a:srgbClr val="A0A0A0"/>
                  </a:solidFill>
                  <a:miter lim="800000"/>
                  <a:headEnd/>
                  <a:tailEnd/>
                </a:ln>
                <a:effectLst/>
              </p:spPr>
              <p:txBody>
                <a:bodyPr/>
                <a:lstStyle/>
                <a:p>
                  <a:endParaRPr lang="de-DE"/>
                </a:p>
              </p:txBody>
            </p:sp>
          </p:grpSp>
        </p:grpSp>
        <p:grpSp>
          <p:nvGrpSpPr>
            <p:cNvPr id="17436" name="Group 55"/>
            <p:cNvGrpSpPr>
              <a:grpSpLocks/>
            </p:cNvGrpSpPr>
            <p:nvPr/>
          </p:nvGrpSpPr>
          <p:grpSpPr bwMode="auto">
            <a:xfrm>
              <a:off x="3116" y="0"/>
              <a:ext cx="1245" cy="1920"/>
              <a:chOff x="3116" y="0"/>
              <a:chExt cx="1245" cy="1920"/>
            </a:xfrm>
          </p:grpSpPr>
          <p:sp>
            <p:nvSpPr>
              <p:cNvPr id="17437" name="Rectangle 54"/>
              <p:cNvSpPr>
                <a:spLocks noChangeArrowheads="1"/>
              </p:cNvSpPr>
              <p:nvPr/>
            </p:nvSpPr>
            <p:spPr bwMode="auto">
              <a:xfrm>
                <a:off x="3116" y="0"/>
                <a:ext cx="1245" cy="1920"/>
              </a:xfrm>
              <a:prstGeom prst="rect">
                <a:avLst/>
              </a:prstGeom>
              <a:solidFill>
                <a:srgbClr val="B4FFB4"/>
              </a:solidFill>
              <a:ln w="9525">
                <a:noFill/>
                <a:miter lim="800000"/>
                <a:headEnd/>
                <a:tailEnd/>
              </a:ln>
              <a:effectLst/>
            </p:spPr>
            <p:txBody>
              <a:bodyPr/>
              <a:lstStyle/>
              <a:p>
                <a:endParaRPr lang="de-DE"/>
              </a:p>
            </p:txBody>
          </p:sp>
          <p:grpSp>
            <p:nvGrpSpPr>
              <p:cNvPr id="17438" name="Group 53"/>
              <p:cNvGrpSpPr>
                <a:grpSpLocks/>
              </p:cNvGrpSpPr>
              <p:nvPr/>
            </p:nvGrpSpPr>
            <p:grpSpPr bwMode="auto">
              <a:xfrm>
                <a:off x="3116" y="0"/>
                <a:ext cx="1245" cy="1920"/>
                <a:chOff x="3116" y="0"/>
                <a:chExt cx="1245" cy="1920"/>
              </a:xfrm>
            </p:grpSpPr>
            <p:sp>
              <p:nvSpPr>
                <p:cNvPr id="19499" name="Rectangle 43"/>
                <p:cNvSpPr>
                  <a:spLocks noChangeArrowheads="1"/>
                </p:cNvSpPr>
                <p:nvPr/>
              </p:nvSpPr>
              <p:spPr bwMode="auto">
                <a:xfrm>
                  <a:off x="3144" y="0"/>
                  <a:ext cx="1189" cy="1920"/>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de-DE">
                    <a:latin typeface="Impact" pitchFamily="34" charset="0"/>
                    <a:cs typeface="Times New Roman" charset="0"/>
                  </a:endParaRPr>
                </a:p>
                <a:p>
                  <a:pPr algn="ctr">
                    <a:defRPr/>
                  </a:pPr>
                  <a:r>
                    <a:rPr lang="de-DE" b="1">
                      <a:effectLst>
                        <a:outerShdw blurRad="38100" dist="38100" dir="2700000" algn="tl">
                          <a:srgbClr val="FFFFFF"/>
                        </a:outerShdw>
                      </a:effectLst>
                      <a:latin typeface="Tahoma" pitchFamily="34" charset="0"/>
                      <a:cs typeface="Times New Roman" charset="0"/>
                    </a:rPr>
                    <a:t>Die Jünger predigten öffentlich auf der Straße.</a:t>
                  </a:r>
                </a:p>
                <a:p>
                  <a:pPr algn="ctr" eaLnBrk="0" hangingPunct="0">
                    <a:defRPr/>
                  </a:pPr>
                  <a:endParaRPr lang="de-DE" b="1">
                    <a:effectLst>
                      <a:outerShdw blurRad="38100" dist="38100" dir="2700000" algn="tl">
                        <a:srgbClr val="FFFFFF"/>
                      </a:outerShdw>
                    </a:effectLst>
                    <a:latin typeface="Tahoma" pitchFamily="34" charset="0"/>
                    <a:cs typeface="Times New Roman" charset="0"/>
                  </a:endParaRPr>
                </a:p>
              </p:txBody>
            </p:sp>
            <p:sp>
              <p:nvSpPr>
                <p:cNvPr id="17440" name="Rectangle 52"/>
                <p:cNvSpPr>
                  <a:spLocks noChangeArrowheads="1"/>
                </p:cNvSpPr>
                <p:nvPr/>
              </p:nvSpPr>
              <p:spPr bwMode="auto">
                <a:xfrm>
                  <a:off x="3116" y="0"/>
                  <a:ext cx="1245" cy="1920"/>
                </a:xfrm>
                <a:prstGeom prst="rect">
                  <a:avLst/>
                </a:prstGeom>
                <a:noFill/>
                <a:ln w="7">
                  <a:solidFill>
                    <a:srgbClr val="A0A0A0"/>
                  </a:solidFill>
                  <a:miter lim="800000"/>
                  <a:headEnd/>
                  <a:tailEnd/>
                </a:ln>
                <a:effectLst/>
              </p:spPr>
              <p:txBody>
                <a:bodyPr/>
                <a:lstStyle/>
                <a:p>
                  <a:endParaRPr lang="de-DE"/>
                </a:p>
              </p:txBody>
            </p:sp>
          </p:grpSp>
        </p:grpSp>
      </p:grpSp>
      <p:grpSp>
        <p:nvGrpSpPr>
          <p:cNvPr id="17414" name="Group 74"/>
          <p:cNvGrpSpPr>
            <a:grpSpLocks/>
          </p:cNvGrpSpPr>
          <p:nvPr/>
        </p:nvGrpSpPr>
        <p:grpSpPr bwMode="auto">
          <a:xfrm>
            <a:off x="0" y="5638800"/>
            <a:ext cx="9144000" cy="1004888"/>
            <a:chOff x="0" y="0"/>
            <a:chExt cx="4076" cy="633"/>
          </a:xfrm>
        </p:grpSpPr>
        <p:sp>
          <p:nvSpPr>
            <p:cNvPr id="17415" name="Rectangle 58"/>
            <p:cNvSpPr>
              <a:spLocks noChangeArrowheads="1"/>
            </p:cNvSpPr>
            <p:nvPr/>
          </p:nvSpPr>
          <p:spPr bwMode="auto">
            <a:xfrm>
              <a:off x="591" y="0"/>
              <a:ext cx="150" cy="633"/>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17416" name="Rectangle 60"/>
            <p:cNvSpPr>
              <a:spLocks noChangeArrowheads="1"/>
            </p:cNvSpPr>
            <p:nvPr/>
          </p:nvSpPr>
          <p:spPr bwMode="auto">
            <a:xfrm>
              <a:off x="1865" y="0"/>
              <a:ext cx="150" cy="633"/>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17417" name="Group 65"/>
            <p:cNvGrpSpPr>
              <a:grpSpLocks/>
            </p:cNvGrpSpPr>
            <p:nvPr/>
          </p:nvGrpSpPr>
          <p:grpSpPr bwMode="auto">
            <a:xfrm>
              <a:off x="0" y="0"/>
              <a:ext cx="564" cy="633"/>
              <a:chOff x="0" y="0"/>
              <a:chExt cx="564" cy="633"/>
            </a:xfrm>
          </p:grpSpPr>
          <p:sp>
            <p:nvSpPr>
              <p:cNvPr id="17428" name="Rectangle 64"/>
              <p:cNvSpPr>
                <a:spLocks noChangeArrowheads="1"/>
              </p:cNvSpPr>
              <p:nvPr/>
            </p:nvSpPr>
            <p:spPr bwMode="auto">
              <a:xfrm>
                <a:off x="0" y="0"/>
                <a:ext cx="564" cy="633"/>
              </a:xfrm>
              <a:prstGeom prst="rect">
                <a:avLst/>
              </a:prstGeom>
              <a:solidFill>
                <a:srgbClr val="FFB4B4"/>
              </a:solidFill>
              <a:ln w="9525">
                <a:noFill/>
                <a:miter lim="800000"/>
                <a:headEnd/>
                <a:tailEnd/>
              </a:ln>
              <a:effectLst/>
            </p:spPr>
            <p:txBody>
              <a:bodyPr/>
              <a:lstStyle/>
              <a:p>
                <a:endParaRPr lang="de-DE"/>
              </a:p>
            </p:txBody>
          </p:sp>
          <p:grpSp>
            <p:nvGrpSpPr>
              <p:cNvPr id="17429" name="Group 63"/>
              <p:cNvGrpSpPr>
                <a:grpSpLocks/>
              </p:cNvGrpSpPr>
              <p:nvPr/>
            </p:nvGrpSpPr>
            <p:grpSpPr bwMode="auto">
              <a:xfrm>
                <a:off x="0" y="0"/>
                <a:ext cx="564" cy="633"/>
                <a:chOff x="0" y="0"/>
                <a:chExt cx="564" cy="633"/>
              </a:xfrm>
            </p:grpSpPr>
            <p:sp>
              <p:nvSpPr>
                <p:cNvPr id="19513" name="Rectangle 57"/>
                <p:cNvSpPr>
                  <a:spLocks noChangeArrowheads="1"/>
                </p:cNvSpPr>
                <p:nvPr/>
              </p:nvSpPr>
              <p:spPr bwMode="auto">
                <a:xfrm>
                  <a:off x="27" y="0"/>
                  <a:ext cx="510" cy="633"/>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de-DE" sz="1400" i="1">
                    <a:latin typeface="Franklin Gothic Medium" pitchFamily="34" charset="0"/>
                    <a:cs typeface="Times New Roman" charset="0"/>
                  </a:endParaRPr>
                </a:p>
                <a:p>
                  <a:pPr algn="ctr">
                    <a:defRPr/>
                  </a:pPr>
                  <a:r>
                    <a:rPr lang="de-DE" sz="1400" b="1" i="1">
                      <a:effectLst>
                        <a:outerShdw blurRad="38100" dist="38100" dir="2700000" algn="tl">
                          <a:srgbClr val="FFFFFF"/>
                        </a:outerShdw>
                      </a:effectLst>
                      <a:latin typeface="Arial" charset="0"/>
                      <a:cs typeface="Times New Roman" charset="0"/>
                    </a:rPr>
                    <a:t>Vers 19</a:t>
                  </a:r>
                </a:p>
                <a:p>
                  <a:pPr algn="ctr" eaLnBrk="0" hangingPunct="0">
                    <a:defRPr/>
                  </a:pPr>
                  <a:endParaRPr lang="de-DE" sz="1400" b="1" i="1">
                    <a:effectLst>
                      <a:outerShdw blurRad="38100" dist="38100" dir="2700000" algn="tl">
                        <a:srgbClr val="FFFFFF"/>
                      </a:outerShdw>
                    </a:effectLst>
                    <a:latin typeface="Arial" charset="0"/>
                    <a:cs typeface="Times New Roman" charset="0"/>
                  </a:endParaRPr>
                </a:p>
              </p:txBody>
            </p:sp>
            <p:sp>
              <p:nvSpPr>
                <p:cNvPr id="17431" name="Rectangle 62"/>
                <p:cNvSpPr>
                  <a:spLocks noChangeArrowheads="1"/>
                </p:cNvSpPr>
                <p:nvPr/>
              </p:nvSpPr>
              <p:spPr bwMode="auto">
                <a:xfrm>
                  <a:off x="0" y="0"/>
                  <a:ext cx="564" cy="633"/>
                </a:xfrm>
                <a:prstGeom prst="rect">
                  <a:avLst/>
                </a:prstGeom>
                <a:noFill/>
                <a:ln w="7">
                  <a:solidFill>
                    <a:srgbClr val="A0A0A0"/>
                  </a:solidFill>
                  <a:miter lim="800000"/>
                  <a:headEnd/>
                  <a:tailEnd/>
                </a:ln>
                <a:effectLst/>
              </p:spPr>
              <p:txBody>
                <a:bodyPr/>
                <a:lstStyle/>
                <a:p>
                  <a:endParaRPr lang="de-DE"/>
                </a:p>
              </p:txBody>
            </p:sp>
          </p:grpSp>
        </p:grpSp>
        <p:grpSp>
          <p:nvGrpSpPr>
            <p:cNvPr id="17418" name="Group 69"/>
            <p:cNvGrpSpPr>
              <a:grpSpLocks/>
            </p:cNvGrpSpPr>
            <p:nvPr/>
          </p:nvGrpSpPr>
          <p:grpSpPr bwMode="auto">
            <a:xfrm>
              <a:off x="714" y="0"/>
              <a:ext cx="1124" cy="633"/>
              <a:chOff x="714" y="0"/>
              <a:chExt cx="1124" cy="633"/>
            </a:xfrm>
          </p:grpSpPr>
          <p:sp>
            <p:nvSpPr>
              <p:cNvPr id="17424" name="Rectangle 68"/>
              <p:cNvSpPr>
                <a:spLocks noChangeArrowheads="1"/>
              </p:cNvSpPr>
              <p:nvPr/>
            </p:nvSpPr>
            <p:spPr bwMode="auto">
              <a:xfrm>
                <a:off x="714" y="0"/>
                <a:ext cx="1124" cy="633"/>
              </a:xfrm>
              <a:prstGeom prst="rect">
                <a:avLst/>
              </a:prstGeom>
              <a:solidFill>
                <a:srgbClr val="CAFFFF"/>
              </a:solidFill>
              <a:ln w="9525">
                <a:noFill/>
                <a:miter lim="800000"/>
                <a:headEnd/>
                <a:tailEnd/>
              </a:ln>
              <a:effectLst/>
            </p:spPr>
            <p:txBody>
              <a:bodyPr/>
              <a:lstStyle/>
              <a:p>
                <a:endParaRPr lang="de-DE"/>
              </a:p>
            </p:txBody>
          </p:sp>
          <p:grpSp>
            <p:nvGrpSpPr>
              <p:cNvPr id="17425" name="Group 67"/>
              <p:cNvGrpSpPr>
                <a:grpSpLocks/>
              </p:cNvGrpSpPr>
              <p:nvPr/>
            </p:nvGrpSpPr>
            <p:grpSpPr bwMode="auto">
              <a:xfrm>
                <a:off x="714" y="0"/>
                <a:ext cx="1124" cy="633"/>
                <a:chOff x="714" y="0"/>
                <a:chExt cx="1124" cy="633"/>
              </a:xfrm>
            </p:grpSpPr>
            <p:sp>
              <p:nvSpPr>
                <p:cNvPr id="19515" name="Rectangle 59"/>
                <p:cNvSpPr>
                  <a:spLocks noChangeArrowheads="1"/>
                </p:cNvSpPr>
                <p:nvPr/>
              </p:nvSpPr>
              <p:spPr bwMode="auto">
                <a:xfrm>
                  <a:off x="741" y="0"/>
                  <a:ext cx="1070" cy="633"/>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600" b="1">
                      <a:effectLst>
                        <a:outerShdw blurRad="38100" dist="38100" dir="2700000" algn="tl">
                          <a:srgbClr val="FFFFFF"/>
                        </a:outerShdw>
                      </a:effectLst>
                      <a:cs typeface="Times New Roman" charset="0"/>
                    </a:rPr>
                    <a:t>So tut nun Buße und bekehrt euch, daß eure Sünden vertilgt werden;</a:t>
                  </a:r>
                </a:p>
                <a:p>
                  <a:pPr algn="ctr" eaLnBrk="0" hangingPunct="0">
                    <a:defRPr/>
                  </a:pPr>
                  <a:endParaRPr lang="de-DE" sz="1600" b="1">
                    <a:effectLst>
                      <a:outerShdw blurRad="38100" dist="38100" dir="2700000" algn="tl">
                        <a:srgbClr val="FFFFFF"/>
                      </a:outerShdw>
                    </a:effectLst>
                    <a:cs typeface="Times New Roman" charset="0"/>
                  </a:endParaRPr>
                </a:p>
              </p:txBody>
            </p:sp>
            <p:sp>
              <p:nvSpPr>
                <p:cNvPr id="17427" name="Rectangle 66"/>
                <p:cNvSpPr>
                  <a:spLocks noChangeArrowheads="1"/>
                </p:cNvSpPr>
                <p:nvPr/>
              </p:nvSpPr>
              <p:spPr bwMode="auto">
                <a:xfrm>
                  <a:off x="714" y="0"/>
                  <a:ext cx="1124" cy="633"/>
                </a:xfrm>
                <a:prstGeom prst="rect">
                  <a:avLst/>
                </a:prstGeom>
                <a:noFill/>
                <a:ln w="7">
                  <a:solidFill>
                    <a:srgbClr val="A0A0A0"/>
                  </a:solidFill>
                  <a:miter lim="800000"/>
                  <a:headEnd/>
                  <a:tailEnd/>
                </a:ln>
                <a:effectLst/>
              </p:spPr>
              <p:txBody>
                <a:bodyPr/>
                <a:lstStyle/>
                <a:p>
                  <a:endParaRPr lang="de-DE"/>
                </a:p>
              </p:txBody>
            </p:sp>
          </p:grpSp>
        </p:grpSp>
        <p:grpSp>
          <p:nvGrpSpPr>
            <p:cNvPr id="17419" name="Group 73"/>
            <p:cNvGrpSpPr>
              <a:grpSpLocks/>
            </p:cNvGrpSpPr>
            <p:nvPr/>
          </p:nvGrpSpPr>
          <p:grpSpPr bwMode="auto">
            <a:xfrm>
              <a:off x="1988" y="0"/>
              <a:ext cx="2088" cy="633"/>
              <a:chOff x="1988" y="0"/>
              <a:chExt cx="2088" cy="633"/>
            </a:xfrm>
          </p:grpSpPr>
          <p:sp>
            <p:nvSpPr>
              <p:cNvPr id="17420" name="Rectangle 72"/>
              <p:cNvSpPr>
                <a:spLocks noChangeArrowheads="1"/>
              </p:cNvSpPr>
              <p:nvPr/>
            </p:nvSpPr>
            <p:spPr bwMode="auto">
              <a:xfrm>
                <a:off x="1988" y="0"/>
                <a:ext cx="2088" cy="633"/>
              </a:xfrm>
              <a:prstGeom prst="rect">
                <a:avLst/>
              </a:prstGeom>
              <a:solidFill>
                <a:srgbClr val="B4FFB4"/>
              </a:solidFill>
              <a:ln w="9525">
                <a:noFill/>
                <a:miter lim="800000"/>
                <a:headEnd/>
                <a:tailEnd/>
              </a:ln>
              <a:effectLst/>
            </p:spPr>
            <p:txBody>
              <a:bodyPr/>
              <a:lstStyle/>
              <a:p>
                <a:endParaRPr lang="de-DE"/>
              </a:p>
            </p:txBody>
          </p:sp>
          <p:grpSp>
            <p:nvGrpSpPr>
              <p:cNvPr id="17421" name="Group 71"/>
              <p:cNvGrpSpPr>
                <a:grpSpLocks/>
              </p:cNvGrpSpPr>
              <p:nvPr/>
            </p:nvGrpSpPr>
            <p:grpSpPr bwMode="auto">
              <a:xfrm>
                <a:off x="1988" y="0"/>
                <a:ext cx="2088" cy="633"/>
                <a:chOff x="1988" y="0"/>
                <a:chExt cx="2088" cy="633"/>
              </a:xfrm>
            </p:grpSpPr>
            <p:sp>
              <p:nvSpPr>
                <p:cNvPr id="19517" name="Rectangle 61"/>
                <p:cNvSpPr>
                  <a:spLocks noChangeArrowheads="1"/>
                </p:cNvSpPr>
                <p:nvPr/>
              </p:nvSpPr>
              <p:spPr bwMode="auto">
                <a:xfrm>
                  <a:off x="2015" y="0"/>
                  <a:ext cx="2034" cy="633"/>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de-DE" sz="1000">
                    <a:latin typeface="Impact" pitchFamily="34" charset="0"/>
                    <a:cs typeface="Times New Roman" charset="0"/>
                  </a:endParaRPr>
                </a:p>
                <a:p>
                  <a:pPr algn="ctr">
                    <a:defRPr/>
                  </a:pPr>
                  <a:r>
                    <a:rPr lang="de-DE" b="1">
                      <a:effectLst>
                        <a:outerShdw blurRad="38100" dist="38100" dir="2700000" algn="tl">
                          <a:srgbClr val="FFFFFF"/>
                        </a:outerShdw>
                      </a:effectLst>
                      <a:latin typeface="Tahoma" pitchFamily="34" charset="0"/>
                      <a:cs typeface="Times New Roman" charset="0"/>
                    </a:rPr>
                    <a:t>Buße wurde dem Volk öffentlich gepredigt.</a:t>
                  </a:r>
                </a:p>
              </p:txBody>
            </p:sp>
            <p:sp>
              <p:nvSpPr>
                <p:cNvPr id="17423" name="Rectangle 70"/>
                <p:cNvSpPr>
                  <a:spLocks noChangeArrowheads="1"/>
                </p:cNvSpPr>
                <p:nvPr/>
              </p:nvSpPr>
              <p:spPr bwMode="auto">
                <a:xfrm>
                  <a:off x="1988" y="0"/>
                  <a:ext cx="2088" cy="633"/>
                </a:xfrm>
                <a:prstGeom prst="rect">
                  <a:avLst/>
                </a:prstGeom>
                <a:noFill/>
                <a:ln w="7">
                  <a:solidFill>
                    <a:srgbClr val="A0A0A0"/>
                  </a:solidFill>
                  <a:miter lim="800000"/>
                  <a:headEnd/>
                  <a:tailEnd/>
                </a:ln>
                <a:effectLst/>
              </p:spPr>
              <p:txBody>
                <a:bodyPr/>
                <a:lstStyle/>
                <a:p>
                  <a:endParaRPr lang="de-DE"/>
                </a:p>
              </p:txBody>
            </p:sp>
          </p:grpSp>
        </p:grpSp>
      </p:grpSp>
    </p:spTree>
  </p:cSld>
  <p:clrMapOvr>
    <a:masterClrMapping/>
  </p:clrMapOvr>
  <p:transition spd="slow">
    <p:pull dir="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133600" y="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b="1">
                <a:solidFill>
                  <a:schemeClr val="bg1"/>
                </a:solidFill>
                <a:effectLst>
                  <a:outerShdw blurRad="38100" dist="38100" dir="2700000" algn="tl">
                    <a:srgbClr val="808080"/>
                  </a:outerShdw>
                </a:effectLst>
                <a:latin typeface="Times New Roman" charset="0"/>
                <a:cs typeface="Times New Roman" charset="0"/>
              </a:rPr>
              <a:t>Apostelgeschichte 4. Kapitel</a:t>
            </a:r>
            <a:endParaRPr lang="de-AT" b="1">
              <a:solidFill>
                <a:schemeClr val="bg1"/>
              </a:solidFill>
              <a:effectLst>
                <a:outerShdw blurRad="38100" dist="38100" dir="2700000" algn="tl">
                  <a:srgbClr val="808080"/>
                </a:outerShdw>
              </a:effectLst>
              <a:latin typeface="Times New Roman" charset="0"/>
            </a:endParaRPr>
          </a:p>
        </p:txBody>
      </p:sp>
      <p:grpSp>
        <p:nvGrpSpPr>
          <p:cNvPr id="18435" name="Group 20"/>
          <p:cNvGrpSpPr>
            <a:grpSpLocks/>
          </p:cNvGrpSpPr>
          <p:nvPr/>
        </p:nvGrpSpPr>
        <p:grpSpPr bwMode="auto">
          <a:xfrm>
            <a:off x="0" y="533400"/>
            <a:ext cx="9144000" cy="1066800"/>
            <a:chOff x="0" y="0"/>
            <a:chExt cx="3682" cy="748"/>
          </a:xfrm>
        </p:grpSpPr>
        <p:sp>
          <p:nvSpPr>
            <p:cNvPr id="18508" name="Rectangle 4"/>
            <p:cNvSpPr>
              <a:spLocks noChangeArrowheads="1"/>
            </p:cNvSpPr>
            <p:nvPr/>
          </p:nvSpPr>
          <p:spPr bwMode="auto">
            <a:xfrm>
              <a:off x="591" y="0"/>
              <a:ext cx="150" cy="74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18509" name="Rectangle 6"/>
            <p:cNvSpPr>
              <a:spLocks noChangeArrowheads="1"/>
            </p:cNvSpPr>
            <p:nvPr/>
          </p:nvSpPr>
          <p:spPr bwMode="auto">
            <a:xfrm>
              <a:off x="2312" y="0"/>
              <a:ext cx="150" cy="74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18510" name="Group 11"/>
            <p:cNvGrpSpPr>
              <a:grpSpLocks/>
            </p:cNvGrpSpPr>
            <p:nvPr/>
          </p:nvGrpSpPr>
          <p:grpSpPr bwMode="auto">
            <a:xfrm>
              <a:off x="0" y="0"/>
              <a:ext cx="564" cy="748"/>
              <a:chOff x="0" y="0"/>
              <a:chExt cx="564" cy="748"/>
            </a:xfrm>
          </p:grpSpPr>
          <p:sp>
            <p:nvSpPr>
              <p:cNvPr id="18521" name="Rectangle 10"/>
              <p:cNvSpPr>
                <a:spLocks noChangeArrowheads="1"/>
              </p:cNvSpPr>
              <p:nvPr/>
            </p:nvSpPr>
            <p:spPr bwMode="auto">
              <a:xfrm>
                <a:off x="0" y="0"/>
                <a:ext cx="564" cy="748"/>
              </a:xfrm>
              <a:prstGeom prst="rect">
                <a:avLst/>
              </a:prstGeom>
              <a:solidFill>
                <a:srgbClr val="FFB4B4"/>
              </a:solidFill>
              <a:ln w="9525">
                <a:noFill/>
                <a:miter lim="800000"/>
                <a:headEnd/>
                <a:tailEnd/>
              </a:ln>
              <a:effectLst/>
            </p:spPr>
            <p:txBody>
              <a:bodyPr/>
              <a:lstStyle/>
              <a:p>
                <a:endParaRPr lang="de-DE"/>
              </a:p>
            </p:txBody>
          </p:sp>
          <p:grpSp>
            <p:nvGrpSpPr>
              <p:cNvPr id="18522" name="Group 9"/>
              <p:cNvGrpSpPr>
                <a:grpSpLocks/>
              </p:cNvGrpSpPr>
              <p:nvPr/>
            </p:nvGrpSpPr>
            <p:grpSpPr bwMode="auto">
              <a:xfrm>
                <a:off x="0" y="0"/>
                <a:ext cx="564" cy="748"/>
                <a:chOff x="0" y="0"/>
                <a:chExt cx="564" cy="748"/>
              </a:xfrm>
            </p:grpSpPr>
            <p:sp>
              <p:nvSpPr>
                <p:cNvPr id="20483" name="Rectangle 3"/>
                <p:cNvSpPr>
                  <a:spLocks noChangeArrowheads="1"/>
                </p:cNvSpPr>
                <p:nvPr/>
              </p:nvSpPr>
              <p:spPr bwMode="auto">
                <a:xfrm>
                  <a:off x="27" y="0"/>
                  <a:ext cx="510" cy="748"/>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b="1">
                      <a:effectLst>
                        <a:outerShdw blurRad="38100" dist="38100" dir="2700000" algn="tl">
                          <a:srgbClr val="FFFFFF"/>
                        </a:outerShdw>
                      </a:effectLst>
                      <a:latin typeface="Arial"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 1</a:t>
                  </a:r>
                </a:p>
                <a:p>
                  <a:pPr algn="ctr" eaLnBrk="0" hangingPunct="0">
                    <a:defRPr/>
                  </a:pPr>
                  <a:endParaRPr lang="de-DE" b="1">
                    <a:effectLst>
                      <a:outerShdw blurRad="38100" dist="38100" dir="2700000" algn="tl">
                        <a:srgbClr val="FFFFFF"/>
                      </a:outerShdw>
                    </a:effectLst>
                    <a:latin typeface="Arial" charset="0"/>
                  </a:endParaRPr>
                </a:p>
              </p:txBody>
            </p:sp>
            <p:sp>
              <p:nvSpPr>
                <p:cNvPr id="18524" name="Rectangle 8"/>
                <p:cNvSpPr>
                  <a:spLocks noChangeArrowheads="1"/>
                </p:cNvSpPr>
                <p:nvPr/>
              </p:nvSpPr>
              <p:spPr bwMode="auto">
                <a:xfrm>
                  <a:off x="0" y="0"/>
                  <a:ext cx="564" cy="748"/>
                </a:xfrm>
                <a:prstGeom prst="rect">
                  <a:avLst/>
                </a:prstGeom>
                <a:noFill/>
                <a:ln w="7">
                  <a:solidFill>
                    <a:srgbClr val="A0A0A0"/>
                  </a:solidFill>
                  <a:miter lim="800000"/>
                  <a:headEnd/>
                  <a:tailEnd/>
                </a:ln>
                <a:effectLst/>
              </p:spPr>
              <p:txBody>
                <a:bodyPr/>
                <a:lstStyle/>
                <a:p>
                  <a:endParaRPr lang="de-DE"/>
                </a:p>
              </p:txBody>
            </p:sp>
          </p:grpSp>
        </p:grpSp>
        <p:grpSp>
          <p:nvGrpSpPr>
            <p:cNvPr id="18511" name="Group 15"/>
            <p:cNvGrpSpPr>
              <a:grpSpLocks/>
            </p:cNvGrpSpPr>
            <p:nvPr/>
          </p:nvGrpSpPr>
          <p:grpSpPr bwMode="auto">
            <a:xfrm>
              <a:off x="714" y="0"/>
              <a:ext cx="1571" cy="748"/>
              <a:chOff x="714" y="0"/>
              <a:chExt cx="1571" cy="748"/>
            </a:xfrm>
          </p:grpSpPr>
          <p:sp>
            <p:nvSpPr>
              <p:cNvPr id="18517" name="Rectangle 14"/>
              <p:cNvSpPr>
                <a:spLocks noChangeArrowheads="1"/>
              </p:cNvSpPr>
              <p:nvPr/>
            </p:nvSpPr>
            <p:spPr bwMode="auto">
              <a:xfrm>
                <a:off x="714" y="0"/>
                <a:ext cx="1571" cy="748"/>
              </a:xfrm>
              <a:prstGeom prst="rect">
                <a:avLst/>
              </a:prstGeom>
              <a:solidFill>
                <a:srgbClr val="CAFFFF"/>
              </a:solidFill>
              <a:ln w="9525">
                <a:noFill/>
                <a:miter lim="800000"/>
                <a:headEnd/>
                <a:tailEnd/>
              </a:ln>
              <a:effectLst/>
            </p:spPr>
            <p:txBody>
              <a:bodyPr/>
              <a:lstStyle/>
              <a:p>
                <a:endParaRPr lang="de-DE"/>
              </a:p>
            </p:txBody>
          </p:sp>
          <p:grpSp>
            <p:nvGrpSpPr>
              <p:cNvPr id="18518" name="Group 13"/>
              <p:cNvGrpSpPr>
                <a:grpSpLocks/>
              </p:cNvGrpSpPr>
              <p:nvPr/>
            </p:nvGrpSpPr>
            <p:grpSpPr bwMode="auto">
              <a:xfrm>
                <a:off x="714" y="0"/>
                <a:ext cx="1571" cy="748"/>
                <a:chOff x="714" y="0"/>
                <a:chExt cx="1571" cy="748"/>
              </a:xfrm>
            </p:grpSpPr>
            <p:sp>
              <p:nvSpPr>
                <p:cNvPr id="20485" name="Rectangle 5"/>
                <p:cNvSpPr>
                  <a:spLocks noChangeArrowheads="1"/>
                </p:cNvSpPr>
                <p:nvPr/>
              </p:nvSpPr>
              <p:spPr bwMode="auto">
                <a:xfrm>
                  <a:off x="741" y="0"/>
                  <a:ext cx="1518" cy="748"/>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600">
                      <a:effectLst>
                        <a:outerShdw blurRad="38100" dist="38100" dir="2700000" algn="tl">
                          <a:srgbClr val="FFFFFF"/>
                        </a:outerShdw>
                      </a:effectLst>
                      <a:cs typeface="Times New Roman" charset="0"/>
                    </a:rPr>
                    <a:t>Als sie aber zum Volk redeten, traten zu ihnen die Priester und der Hauptmann des Tempels und die Sadduzäer.</a:t>
                  </a:r>
                </a:p>
                <a:p>
                  <a:pPr algn="ctr" eaLnBrk="0" hangingPunct="0">
                    <a:defRPr/>
                  </a:pPr>
                  <a:endParaRPr lang="de-DE" sz="1800">
                    <a:effectLst>
                      <a:outerShdw blurRad="38100" dist="38100" dir="2700000" algn="tl">
                        <a:srgbClr val="FFFFFF"/>
                      </a:outerShdw>
                    </a:effectLst>
                  </a:endParaRPr>
                </a:p>
              </p:txBody>
            </p:sp>
            <p:sp>
              <p:nvSpPr>
                <p:cNvPr id="18520" name="Rectangle 12"/>
                <p:cNvSpPr>
                  <a:spLocks noChangeArrowheads="1"/>
                </p:cNvSpPr>
                <p:nvPr/>
              </p:nvSpPr>
              <p:spPr bwMode="auto">
                <a:xfrm>
                  <a:off x="714" y="0"/>
                  <a:ext cx="1571" cy="748"/>
                </a:xfrm>
                <a:prstGeom prst="rect">
                  <a:avLst/>
                </a:prstGeom>
                <a:noFill/>
                <a:ln w="7">
                  <a:solidFill>
                    <a:srgbClr val="A0A0A0"/>
                  </a:solidFill>
                  <a:miter lim="800000"/>
                  <a:headEnd/>
                  <a:tailEnd/>
                </a:ln>
                <a:effectLst/>
              </p:spPr>
              <p:txBody>
                <a:bodyPr/>
                <a:lstStyle/>
                <a:p>
                  <a:endParaRPr lang="de-DE"/>
                </a:p>
              </p:txBody>
            </p:sp>
          </p:grpSp>
        </p:grpSp>
        <p:grpSp>
          <p:nvGrpSpPr>
            <p:cNvPr id="18512" name="Group 19"/>
            <p:cNvGrpSpPr>
              <a:grpSpLocks/>
            </p:cNvGrpSpPr>
            <p:nvPr/>
          </p:nvGrpSpPr>
          <p:grpSpPr bwMode="auto">
            <a:xfrm>
              <a:off x="2435" y="0"/>
              <a:ext cx="1247" cy="748"/>
              <a:chOff x="2435" y="0"/>
              <a:chExt cx="1247" cy="748"/>
            </a:xfrm>
          </p:grpSpPr>
          <p:sp>
            <p:nvSpPr>
              <p:cNvPr id="18513" name="Rectangle 18"/>
              <p:cNvSpPr>
                <a:spLocks noChangeArrowheads="1"/>
              </p:cNvSpPr>
              <p:nvPr/>
            </p:nvSpPr>
            <p:spPr bwMode="auto">
              <a:xfrm>
                <a:off x="2435" y="0"/>
                <a:ext cx="1247" cy="748"/>
              </a:xfrm>
              <a:prstGeom prst="rect">
                <a:avLst/>
              </a:prstGeom>
              <a:solidFill>
                <a:srgbClr val="B4FFB4"/>
              </a:solidFill>
              <a:ln w="9525">
                <a:noFill/>
                <a:miter lim="800000"/>
                <a:headEnd/>
                <a:tailEnd/>
              </a:ln>
              <a:effectLst/>
            </p:spPr>
            <p:txBody>
              <a:bodyPr/>
              <a:lstStyle/>
              <a:p>
                <a:endParaRPr lang="de-DE"/>
              </a:p>
            </p:txBody>
          </p:sp>
          <p:grpSp>
            <p:nvGrpSpPr>
              <p:cNvPr id="18514" name="Group 17"/>
              <p:cNvGrpSpPr>
                <a:grpSpLocks/>
              </p:cNvGrpSpPr>
              <p:nvPr/>
            </p:nvGrpSpPr>
            <p:grpSpPr bwMode="auto">
              <a:xfrm>
                <a:off x="2435" y="0"/>
                <a:ext cx="1247" cy="748"/>
                <a:chOff x="2435" y="0"/>
                <a:chExt cx="1247" cy="748"/>
              </a:xfrm>
            </p:grpSpPr>
            <p:sp>
              <p:nvSpPr>
                <p:cNvPr id="20487" name="Rectangle 7"/>
                <p:cNvSpPr>
                  <a:spLocks noChangeArrowheads="1"/>
                </p:cNvSpPr>
                <p:nvPr/>
              </p:nvSpPr>
              <p:spPr bwMode="auto">
                <a:xfrm>
                  <a:off x="2462" y="0"/>
                  <a:ext cx="1193" cy="748"/>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r>
                    <a:rPr lang="de-DE" b="1">
                      <a:effectLst>
                        <a:outerShdw blurRad="38100" dist="38100" dir="2700000" algn="tl">
                          <a:srgbClr val="FFFFFF"/>
                        </a:outerShdw>
                      </a:effectLst>
                      <a:latin typeface="Tahoma" pitchFamily="34" charset="0"/>
                      <a:cs typeface="Times New Roman" charset="0"/>
                    </a:rPr>
                    <a:t>Tägliches Predigen</a:t>
                  </a:r>
                </a:p>
                <a:p>
                  <a:pPr algn="ctr" eaLnBrk="0" hangingPunct="0">
                    <a:defRPr/>
                  </a:pPr>
                  <a:endParaRPr lang="de-DE" sz="2000">
                    <a:latin typeface="Impact" pitchFamily="34" charset="0"/>
                  </a:endParaRPr>
                </a:p>
              </p:txBody>
            </p:sp>
            <p:sp>
              <p:nvSpPr>
                <p:cNvPr id="18516" name="Rectangle 16"/>
                <p:cNvSpPr>
                  <a:spLocks noChangeArrowheads="1"/>
                </p:cNvSpPr>
                <p:nvPr/>
              </p:nvSpPr>
              <p:spPr bwMode="auto">
                <a:xfrm>
                  <a:off x="2435" y="0"/>
                  <a:ext cx="1247" cy="748"/>
                </a:xfrm>
                <a:prstGeom prst="rect">
                  <a:avLst/>
                </a:prstGeom>
                <a:noFill/>
                <a:ln w="7">
                  <a:solidFill>
                    <a:srgbClr val="A0A0A0"/>
                  </a:solidFill>
                  <a:miter lim="800000"/>
                  <a:headEnd/>
                  <a:tailEnd/>
                </a:ln>
                <a:effectLst/>
              </p:spPr>
              <p:txBody>
                <a:bodyPr/>
                <a:lstStyle/>
                <a:p>
                  <a:endParaRPr lang="de-DE"/>
                </a:p>
              </p:txBody>
            </p:sp>
          </p:grpSp>
        </p:grpSp>
      </p:grpSp>
      <p:grpSp>
        <p:nvGrpSpPr>
          <p:cNvPr id="18436" name="Group 56"/>
          <p:cNvGrpSpPr>
            <a:grpSpLocks/>
          </p:cNvGrpSpPr>
          <p:nvPr/>
        </p:nvGrpSpPr>
        <p:grpSpPr bwMode="auto">
          <a:xfrm>
            <a:off x="0" y="1676400"/>
            <a:ext cx="9144000" cy="838200"/>
            <a:chOff x="0" y="0"/>
            <a:chExt cx="3682" cy="958"/>
          </a:xfrm>
        </p:grpSpPr>
        <p:sp>
          <p:nvSpPr>
            <p:cNvPr id="18491" name="Rectangle 40"/>
            <p:cNvSpPr>
              <a:spLocks noChangeArrowheads="1"/>
            </p:cNvSpPr>
            <p:nvPr/>
          </p:nvSpPr>
          <p:spPr bwMode="auto">
            <a:xfrm>
              <a:off x="591" y="0"/>
              <a:ext cx="150" cy="95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18492" name="Rectangle 42"/>
            <p:cNvSpPr>
              <a:spLocks noChangeArrowheads="1"/>
            </p:cNvSpPr>
            <p:nvPr/>
          </p:nvSpPr>
          <p:spPr bwMode="auto">
            <a:xfrm>
              <a:off x="2312" y="0"/>
              <a:ext cx="150" cy="95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18493" name="Group 47"/>
            <p:cNvGrpSpPr>
              <a:grpSpLocks/>
            </p:cNvGrpSpPr>
            <p:nvPr/>
          </p:nvGrpSpPr>
          <p:grpSpPr bwMode="auto">
            <a:xfrm>
              <a:off x="0" y="0"/>
              <a:ext cx="564" cy="958"/>
              <a:chOff x="0" y="0"/>
              <a:chExt cx="564" cy="958"/>
            </a:xfrm>
          </p:grpSpPr>
          <p:sp>
            <p:nvSpPr>
              <p:cNvPr id="18504" name="Rectangle 46"/>
              <p:cNvSpPr>
                <a:spLocks noChangeArrowheads="1"/>
              </p:cNvSpPr>
              <p:nvPr/>
            </p:nvSpPr>
            <p:spPr bwMode="auto">
              <a:xfrm>
                <a:off x="0" y="0"/>
                <a:ext cx="564" cy="958"/>
              </a:xfrm>
              <a:prstGeom prst="rect">
                <a:avLst/>
              </a:prstGeom>
              <a:solidFill>
                <a:srgbClr val="FFB4B4"/>
              </a:solidFill>
              <a:ln w="9525">
                <a:noFill/>
                <a:miter lim="800000"/>
                <a:headEnd/>
                <a:tailEnd/>
              </a:ln>
              <a:effectLst/>
            </p:spPr>
            <p:txBody>
              <a:bodyPr/>
              <a:lstStyle/>
              <a:p>
                <a:endParaRPr lang="de-DE"/>
              </a:p>
            </p:txBody>
          </p:sp>
          <p:grpSp>
            <p:nvGrpSpPr>
              <p:cNvPr id="18505" name="Group 45"/>
              <p:cNvGrpSpPr>
                <a:grpSpLocks/>
              </p:cNvGrpSpPr>
              <p:nvPr/>
            </p:nvGrpSpPr>
            <p:grpSpPr bwMode="auto">
              <a:xfrm>
                <a:off x="0" y="0"/>
                <a:ext cx="564" cy="958"/>
                <a:chOff x="0" y="0"/>
                <a:chExt cx="564" cy="958"/>
              </a:xfrm>
            </p:grpSpPr>
            <p:sp>
              <p:nvSpPr>
                <p:cNvPr id="20519" name="Rectangle 39"/>
                <p:cNvSpPr>
                  <a:spLocks noChangeArrowheads="1"/>
                </p:cNvSpPr>
                <p:nvPr/>
              </p:nvSpPr>
              <p:spPr bwMode="auto">
                <a:xfrm>
                  <a:off x="27" y="0"/>
                  <a:ext cx="510" cy="958"/>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 4</a:t>
                  </a:r>
                </a:p>
                <a:p>
                  <a:pPr algn="ctr" eaLnBrk="0" hangingPunct="0">
                    <a:defRPr/>
                  </a:pPr>
                  <a:endParaRPr lang="de-DE" sz="1400" b="1" i="1">
                    <a:effectLst>
                      <a:outerShdw blurRad="38100" dist="38100" dir="2700000" algn="tl">
                        <a:srgbClr val="FFFFFF"/>
                      </a:outerShdw>
                    </a:effectLst>
                    <a:latin typeface="Arial" charset="0"/>
                    <a:cs typeface="Times New Roman" charset="0"/>
                  </a:endParaRPr>
                </a:p>
              </p:txBody>
            </p:sp>
            <p:sp>
              <p:nvSpPr>
                <p:cNvPr id="18507" name="Rectangle 44"/>
                <p:cNvSpPr>
                  <a:spLocks noChangeArrowheads="1"/>
                </p:cNvSpPr>
                <p:nvPr/>
              </p:nvSpPr>
              <p:spPr bwMode="auto">
                <a:xfrm>
                  <a:off x="0" y="0"/>
                  <a:ext cx="564" cy="958"/>
                </a:xfrm>
                <a:prstGeom prst="rect">
                  <a:avLst/>
                </a:prstGeom>
                <a:noFill/>
                <a:ln w="7">
                  <a:solidFill>
                    <a:srgbClr val="A0A0A0"/>
                  </a:solidFill>
                  <a:miter lim="800000"/>
                  <a:headEnd/>
                  <a:tailEnd/>
                </a:ln>
                <a:effectLst/>
              </p:spPr>
              <p:txBody>
                <a:bodyPr/>
                <a:lstStyle/>
                <a:p>
                  <a:endParaRPr lang="de-DE"/>
                </a:p>
              </p:txBody>
            </p:sp>
          </p:grpSp>
        </p:grpSp>
        <p:grpSp>
          <p:nvGrpSpPr>
            <p:cNvPr id="18494" name="Group 51"/>
            <p:cNvGrpSpPr>
              <a:grpSpLocks/>
            </p:cNvGrpSpPr>
            <p:nvPr/>
          </p:nvGrpSpPr>
          <p:grpSpPr bwMode="auto">
            <a:xfrm>
              <a:off x="714" y="0"/>
              <a:ext cx="1571" cy="958"/>
              <a:chOff x="714" y="0"/>
              <a:chExt cx="1571" cy="958"/>
            </a:xfrm>
          </p:grpSpPr>
          <p:sp>
            <p:nvSpPr>
              <p:cNvPr id="18500" name="Rectangle 50"/>
              <p:cNvSpPr>
                <a:spLocks noChangeArrowheads="1"/>
              </p:cNvSpPr>
              <p:nvPr/>
            </p:nvSpPr>
            <p:spPr bwMode="auto">
              <a:xfrm>
                <a:off x="714" y="0"/>
                <a:ext cx="1571" cy="958"/>
              </a:xfrm>
              <a:prstGeom prst="rect">
                <a:avLst/>
              </a:prstGeom>
              <a:solidFill>
                <a:srgbClr val="CAFFFF"/>
              </a:solidFill>
              <a:ln w="9525">
                <a:noFill/>
                <a:miter lim="800000"/>
                <a:headEnd/>
                <a:tailEnd/>
              </a:ln>
              <a:effectLst/>
            </p:spPr>
            <p:txBody>
              <a:bodyPr/>
              <a:lstStyle/>
              <a:p>
                <a:endParaRPr lang="de-DE"/>
              </a:p>
            </p:txBody>
          </p:sp>
          <p:grpSp>
            <p:nvGrpSpPr>
              <p:cNvPr id="18501" name="Group 49"/>
              <p:cNvGrpSpPr>
                <a:grpSpLocks/>
              </p:cNvGrpSpPr>
              <p:nvPr/>
            </p:nvGrpSpPr>
            <p:grpSpPr bwMode="auto">
              <a:xfrm>
                <a:off x="714" y="0"/>
                <a:ext cx="1571" cy="958"/>
                <a:chOff x="714" y="0"/>
                <a:chExt cx="1571" cy="958"/>
              </a:xfrm>
            </p:grpSpPr>
            <p:sp>
              <p:nvSpPr>
                <p:cNvPr id="20521" name="Rectangle 41"/>
                <p:cNvSpPr>
                  <a:spLocks noChangeArrowheads="1"/>
                </p:cNvSpPr>
                <p:nvPr/>
              </p:nvSpPr>
              <p:spPr bwMode="auto">
                <a:xfrm>
                  <a:off x="741" y="0"/>
                  <a:ext cx="1518" cy="958"/>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effectLst>
                        <a:outerShdw blurRad="38100" dist="38100" dir="2700000" algn="tl">
                          <a:srgbClr val="FFFFFF"/>
                        </a:outerShdw>
                      </a:effectLst>
                      <a:cs typeface="Times New Roman" charset="0"/>
                    </a:rPr>
                    <a:t>Aber viele unter denen, die dem Wort zuhörten, wurden gläubig; und ward die Zahl der Männer bei fünftausend.</a:t>
                  </a:r>
                </a:p>
                <a:p>
                  <a:pPr algn="ctr" eaLnBrk="0" hangingPunct="0">
                    <a:defRPr/>
                  </a:pPr>
                  <a:endParaRPr lang="de-DE" sz="1600">
                    <a:latin typeface="Times New Roman" charset="0"/>
                  </a:endParaRPr>
                </a:p>
              </p:txBody>
            </p:sp>
            <p:sp>
              <p:nvSpPr>
                <p:cNvPr id="18503" name="Rectangle 48"/>
                <p:cNvSpPr>
                  <a:spLocks noChangeArrowheads="1"/>
                </p:cNvSpPr>
                <p:nvPr/>
              </p:nvSpPr>
              <p:spPr bwMode="auto">
                <a:xfrm>
                  <a:off x="714" y="0"/>
                  <a:ext cx="1571" cy="958"/>
                </a:xfrm>
                <a:prstGeom prst="rect">
                  <a:avLst/>
                </a:prstGeom>
                <a:noFill/>
                <a:ln w="7">
                  <a:solidFill>
                    <a:srgbClr val="A0A0A0"/>
                  </a:solidFill>
                  <a:miter lim="800000"/>
                  <a:headEnd/>
                  <a:tailEnd/>
                </a:ln>
                <a:effectLst/>
              </p:spPr>
              <p:txBody>
                <a:bodyPr/>
                <a:lstStyle/>
                <a:p>
                  <a:endParaRPr lang="de-DE"/>
                </a:p>
              </p:txBody>
            </p:sp>
          </p:grpSp>
        </p:grpSp>
        <p:grpSp>
          <p:nvGrpSpPr>
            <p:cNvPr id="18495" name="Group 55"/>
            <p:cNvGrpSpPr>
              <a:grpSpLocks/>
            </p:cNvGrpSpPr>
            <p:nvPr/>
          </p:nvGrpSpPr>
          <p:grpSpPr bwMode="auto">
            <a:xfrm>
              <a:off x="2435" y="0"/>
              <a:ext cx="1247" cy="958"/>
              <a:chOff x="2435" y="0"/>
              <a:chExt cx="1247" cy="958"/>
            </a:xfrm>
          </p:grpSpPr>
          <p:sp>
            <p:nvSpPr>
              <p:cNvPr id="18496" name="Rectangle 54"/>
              <p:cNvSpPr>
                <a:spLocks noChangeArrowheads="1"/>
              </p:cNvSpPr>
              <p:nvPr/>
            </p:nvSpPr>
            <p:spPr bwMode="auto">
              <a:xfrm>
                <a:off x="2435" y="0"/>
                <a:ext cx="1247" cy="958"/>
              </a:xfrm>
              <a:prstGeom prst="rect">
                <a:avLst/>
              </a:prstGeom>
              <a:solidFill>
                <a:srgbClr val="B4FFB4"/>
              </a:solidFill>
              <a:ln w="9525">
                <a:noFill/>
                <a:miter lim="800000"/>
                <a:headEnd/>
                <a:tailEnd/>
              </a:ln>
              <a:effectLst/>
            </p:spPr>
            <p:txBody>
              <a:bodyPr/>
              <a:lstStyle/>
              <a:p>
                <a:endParaRPr lang="de-DE"/>
              </a:p>
            </p:txBody>
          </p:sp>
          <p:grpSp>
            <p:nvGrpSpPr>
              <p:cNvPr id="18497" name="Group 53"/>
              <p:cNvGrpSpPr>
                <a:grpSpLocks/>
              </p:cNvGrpSpPr>
              <p:nvPr/>
            </p:nvGrpSpPr>
            <p:grpSpPr bwMode="auto">
              <a:xfrm>
                <a:off x="2435" y="0"/>
                <a:ext cx="1247" cy="958"/>
                <a:chOff x="2435" y="0"/>
                <a:chExt cx="1247" cy="958"/>
              </a:xfrm>
            </p:grpSpPr>
            <p:sp>
              <p:nvSpPr>
                <p:cNvPr id="20523" name="Rectangle 43"/>
                <p:cNvSpPr>
                  <a:spLocks noChangeArrowheads="1"/>
                </p:cNvSpPr>
                <p:nvPr/>
              </p:nvSpPr>
              <p:spPr bwMode="auto">
                <a:xfrm>
                  <a:off x="2462" y="0"/>
                  <a:ext cx="1193" cy="958"/>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300" b="1">
                      <a:effectLst>
                        <a:outerShdw blurRad="38100" dist="38100" dir="2700000" algn="tl">
                          <a:srgbClr val="FFFFFF"/>
                        </a:outerShdw>
                      </a:effectLst>
                      <a:latin typeface="Tahoma" pitchFamily="34" charset="0"/>
                      <a:cs typeface="Times New Roman" charset="0"/>
                    </a:rPr>
                    <a:t>Es gab viele Bekehrungen wegen der von den Jüngern durchgeführten Evangelisation.</a:t>
                  </a:r>
                </a:p>
              </p:txBody>
            </p:sp>
            <p:sp>
              <p:nvSpPr>
                <p:cNvPr id="18499" name="Rectangle 52"/>
                <p:cNvSpPr>
                  <a:spLocks noChangeArrowheads="1"/>
                </p:cNvSpPr>
                <p:nvPr/>
              </p:nvSpPr>
              <p:spPr bwMode="auto">
                <a:xfrm>
                  <a:off x="2435" y="0"/>
                  <a:ext cx="1247" cy="958"/>
                </a:xfrm>
                <a:prstGeom prst="rect">
                  <a:avLst/>
                </a:prstGeom>
                <a:noFill/>
                <a:ln w="7">
                  <a:solidFill>
                    <a:srgbClr val="A0A0A0"/>
                  </a:solidFill>
                  <a:miter lim="800000"/>
                  <a:headEnd/>
                  <a:tailEnd/>
                </a:ln>
                <a:effectLst/>
              </p:spPr>
              <p:txBody>
                <a:bodyPr/>
                <a:lstStyle/>
                <a:p>
                  <a:endParaRPr lang="de-DE"/>
                </a:p>
              </p:txBody>
            </p:sp>
          </p:grpSp>
        </p:grpSp>
      </p:grpSp>
      <p:grpSp>
        <p:nvGrpSpPr>
          <p:cNvPr id="18437" name="Group 74"/>
          <p:cNvGrpSpPr>
            <a:grpSpLocks/>
          </p:cNvGrpSpPr>
          <p:nvPr/>
        </p:nvGrpSpPr>
        <p:grpSpPr bwMode="auto">
          <a:xfrm>
            <a:off x="0" y="2590800"/>
            <a:ext cx="9144000" cy="838200"/>
            <a:chOff x="0" y="0"/>
            <a:chExt cx="3682" cy="690"/>
          </a:xfrm>
        </p:grpSpPr>
        <p:sp>
          <p:nvSpPr>
            <p:cNvPr id="18474" name="Rectangle 58"/>
            <p:cNvSpPr>
              <a:spLocks noChangeArrowheads="1"/>
            </p:cNvSpPr>
            <p:nvPr/>
          </p:nvSpPr>
          <p:spPr bwMode="auto">
            <a:xfrm>
              <a:off x="591" y="0"/>
              <a:ext cx="150" cy="690"/>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18475" name="Rectangle 60"/>
            <p:cNvSpPr>
              <a:spLocks noChangeArrowheads="1"/>
            </p:cNvSpPr>
            <p:nvPr/>
          </p:nvSpPr>
          <p:spPr bwMode="auto">
            <a:xfrm>
              <a:off x="2312" y="0"/>
              <a:ext cx="150" cy="690"/>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18476" name="Group 65"/>
            <p:cNvGrpSpPr>
              <a:grpSpLocks/>
            </p:cNvGrpSpPr>
            <p:nvPr/>
          </p:nvGrpSpPr>
          <p:grpSpPr bwMode="auto">
            <a:xfrm>
              <a:off x="0" y="0"/>
              <a:ext cx="564" cy="690"/>
              <a:chOff x="0" y="0"/>
              <a:chExt cx="564" cy="690"/>
            </a:xfrm>
          </p:grpSpPr>
          <p:sp>
            <p:nvSpPr>
              <p:cNvPr id="18487" name="Rectangle 64"/>
              <p:cNvSpPr>
                <a:spLocks noChangeArrowheads="1"/>
              </p:cNvSpPr>
              <p:nvPr/>
            </p:nvSpPr>
            <p:spPr bwMode="auto">
              <a:xfrm>
                <a:off x="0" y="0"/>
                <a:ext cx="564" cy="690"/>
              </a:xfrm>
              <a:prstGeom prst="rect">
                <a:avLst/>
              </a:prstGeom>
              <a:solidFill>
                <a:srgbClr val="FFB4B4"/>
              </a:solidFill>
              <a:ln w="9525">
                <a:noFill/>
                <a:miter lim="800000"/>
                <a:headEnd/>
                <a:tailEnd/>
              </a:ln>
              <a:effectLst/>
            </p:spPr>
            <p:txBody>
              <a:bodyPr/>
              <a:lstStyle/>
              <a:p>
                <a:endParaRPr lang="de-DE"/>
              </a:p>
            </p:txBody>
          </p:sp>
          <p:grpSp>
            <p:nvGrpSpPr>
              <p:cNvPr id="18488" name="Group 63"/>
              <p:cNvGrpSpPr>
                <a:grpSpLocks/>
              </p:cNvGrpSpPr>
              <p:nvPr/>
            </p:nvGrpSpPr>
            <p:grpSpPr bwMode="auto">
              <a:xfrm>
                <a:off x="0" y="0"/>
                <a:ext cx="564" cy="690"/>
                <a:chOff x="0" y="0"/>
                <a:chExt cx="564" cy="690"/>
              </a:xfrm>
            </p:grpSpPr>
            <p:sp>
              <p:nvSpPr>
                <p:cNvPr id="20537" name="Rectangle 57"/>
                <p:cNvSpPr>
                  <a:spLocks noChangeArrowheads="1"/>
                </p:cNvSpPr>
                <p:nvPr/>
              </p:nvSpPr>
              <p:spPr bwMode="auto">
                <a:xfrm>
                  <a:off x="27" y="0"/>
                  <a:ext cx="510" cy="690"/>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de-DE" sz="1400" i="1">
                    <a:latin typeface="Franklin Gothic Medium" pitchFamily="34" charset="0"/>
                    <a:cs typeface="Times New Roman" charset="0"/>
                  </a:endParaRPr>
                </a:p>
                <a:p>
                  <a:pPr algn="ctr">
                    <a:defRPr/>
                  </a:pPr>
                  <a:r>
                    <a:rPr lang="de-DE" sz="1400" b="1" i="1">
                      <a:effectLst>
                        <a:outerShdw blurRad="38100" dist="38100" dir="2700000" algn="tl">
                          <a:srgbClr val="FFFFFF"/>
                        </a:outerShdw>
                      </a:effectLst>
                      <a:latin typeface="Arial" charset="0"/>
                      <a:cs typeface="Times New Roman" charset="0"/>
                    </a:rPr>
                    <a:t>Vers 8</a:t>
                  </a:r>
                </a:p>
                <a:p>
                  <a:pPr algn="ctr" eaLnBrk="0" hangingPunct="0">
                    <a:defRPr/>
                  </a:pPr>
                  <a:endParaRPr lang="de-DE" sz="1400" b="1" i="1">
                    <a:effectLst>
                      <a:outerShdw blurRad="38100" dist="38100" dir="2700000" algn="tl">
                        <a:srgbClr val="FFFFFF"/>
                      </a:outerShdw>
                    </a:effectLst>
                    <a:latin typeface="Arial" charset="0"/>
                    <a:cs typeface="Times New Roman" charset="0"/>
                  </a:endParaRPr>
                </a:p>
              </p:txBody>
            </p:sp>
            <p:sp>
              <p:nvSpPr>
                <p:cNvPr id="18490" name="Rectangle 62"/>
                <p:cNvSpPr>
                  <a:spLocks noChangeArrowheads="1"/>
                </p:cNvSpPr>
                <p:nvPr/>
              </p:nvSpPr>
              <p:spPr bwMode="auto">
                <a:xfrm>
                  <a:off x="0" y="0"/>
                  <a:ext cx="564" cy="690"/>
                </a:xfrm>
                <a:prstGeom prst="rect">
                  <a:avLst/>
                </a:prstGeom>
                <a:noFill/>
                <a:ln w="7">
                  <a:solidFill>
                    <a:srgbClr val="A0A0A0"/>
                  </a:solidFill>
                  <a:miter lim="800000"/>
                  <a:headEnd/>
                  <a:tailEnd/>
                </a:ln>
                <a:effectLst/>
              </p:spPr>
              <p:txBody>
                <a:bodyPr/>
                <a:lstStyle/>
                <a:p>
                  <a:endParaRPr lang="de-DE"/>
                </a:p>
              </p:txBody>
            </p:sp>
          </p:grpSp>
        </p:grpSp>
        <p:grpSp>
          <p:nvGrpSpPr>
            <p:cNvPr id="18477" name="Group 69"/>
            <p:cNvGrpSpPr>
              <a:grpSpLocks/>
            </p:cNvGrpSpPr>
            <p:nvPr/>
          </p:nvGrpSpPr>
          <p:grpSpPr bwMode="auto">
            <a:xfrm>
              <a:off x="714" y="0"/>
              <a:ext cx="1571" cy="690"/>
              <a:chOff x="714" y="0"/>
              <a:chExt cx="1571" cy="690"/>
            </a:xfrm>
          </p:grpSpPr>
          <p:sp>
            <p:nvSpPr>
              <p:cNvPr id="18483" name="Rectangle 68"/>
              <p:cNvSpPr>
                <a:spLocks noChangeArrowheads="1"/>
              </p:cNvSpPr>
              <p:nvPr/>
            </p:nvSpPr>
            <p:spPr bwMode="auto">
              <a:xfrm>
                <a:off x="714" y="0"/>
                <a:ext cx="1571" cy="690"/>
              </a:xfrm>
              <a:prstGeom prst="rect">
                <a:avLst/>
              </a:prstGeom>
              <a:solidFill>
                <a:srgbClr val="CAFFFF"/>
              </a:solidFill>
              <a:ln w="9525">
                <a:noFill/>
                <a:miter lim="800000"/>
                <a:headEnd/>
                <a:tailEnd/>
              </a:ln>
              <a:effectLst/>
            </p:spPr>
            <p:txBody>
              <a:bodyPr/>
              <a:lstStyle/>
              <a:p>
                <a:endParaRPr lang="de-DE"/>
              </a:p>
            </p:txBody>
          </p:sp>
          <p:grpSp>
            <p:nvGrpSpPr>
              <p:cNvPr id="18484" name="Group 67"/>
              <p:cNvGrpSpPr>
                <a:grpSpLocks/>
              </p:cNvGrpSpPr>
              <p:nvPr/>
            </p:nvGrpSpPr>
            <p:grpSpPr bwMode="auto">
              <a:xfrm>
                <a:off x="714" y="0"/>
                <a:ext cx="1571" cy="690"/>
                <a:chOff x="714" y="0"/>
                <a:chExt cx="1571" cy="690"/>
              </a:xfrm>
            </p:grpSpPr>
            <p:sp>
              <p:nvSpPr>
                <p:cNvPr id="20539" name="Rectangle 59"/>
                <p:cNvSpPr>
                  <a:spLocks noChangeArrowheads="1"/>
                </p:cNvSpPr>
                <p:nvPr/>
              </p:nvSpPr>
              <p:spPr bwMode="auto">
                <a:xfrm>
                  <a:off x="741" y="0"/>
                  <a:ext cx="1518" cy="690"/>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effectLst>
                        <a:outerShdw blurRad="38100" dist="38100" dir="2700000" algn="tl">
                          <a:srgbClr val="FFFFFF"/>
                        </a:outerShdw>
                      </a:effectLst>
                      <a:cs typeface="Times New Roman" charset="0"/>
                    </a:rPr>
                    <a:t>Petrus, voll des Heiligen Geistes, sprach zu ihnen: Ihr Obersten des Volkes und ihr Ältesten von Israel,...</a:t>
                  </a:r>
                </a:p>
                <a:p>
                  <a:pPr algn="ctr" eaLnBrk="0" hangingPunct="0">
                    <a:defRPr/>
                  </a:pPr>
                  <a:endParaRPr lang="de-DE" sz="1400">
                    <a:effectLst>
                      <a:outerShdw blurRad="38100" dist="38100" dir="2700000" algn="tl">
                        <a:srgbClr val="FFFFFF"/>
                      </a:outerShdw>
                    </a:effectLst>
                    <a:cs typeface="Times New Roman" charset="0"/>
                  </a:endParaRPr>
                </a:p>
              </p:txBody>
            </p:sp>
            <p:sp>
              <p:nvSpPr>
                <p:cNvPr id="18486" name="Rectangle 66"/>
                <p:cNvSpPr>
                  <a:spLocks noChangeArrowheads="1"/>
                </p:cNvSpPr>
                <p:nvPr/>
              </p:nvSpPr>
              <p:spPr bwMode="auto">
                <a:xfrm>
                  <a:off x="714" y="0"/>
                  <a:ext cx="1571" cy="690"/>
                </a:xfrm>
                <a:prstGeom prst="rect">
                  <a:avLst/>
                </a:prstGeom>
                <a:noFill/>
                <a:ln w="7">
                  <a:solidFill>
                    <a:srgbClr val="A0A0A0"/>
                  </a:solidFill>
                  <a:miter lim="800000"/>
                  <a:headEnd/>
                  <a:tailEnd/>
                </a:ln>
                <a:effectLst/>
              </p:spPr>
              <p:txBody>
                <a:bodyPr/>
                <a:lstStyle/>
                <a:p>
                  <a:endParaRPr lang="de-DE"/>
                </a:p>
              </p:txBody>
            </p:sp>
          </p:grpSp>
        </p:grpSp>
        <p:grpSp>
          <p:nvGrpSpPr>
            <p:cNvPr id="18478" name="Group 73"/>
            <p:cNvGrpSpPr>
              <a:grpSpLocks/>
            </p:cNvGrpSpPr>
            <p:nvPr/>
          </p:nvGrpSpPr>
          <p:grpSpPr bwMode="auto">
            <a:xfrm>
              <a:off x="2435" y="0"/>
              <a:ext cx="1247" cy="690"/>
              <a:chOff x="2435" y="0"/>
              <a:chExt cx="1247" cy="690"/>
            </a:xfrm>
          </p:grpSpPr>
          <p:sp>
            <p:nvSpPr>
              <p:cNvPr id="18479" name="Rectangle 72"/>
              <p:cNvSpPr>
                <a:spLocks noChangeArrowheads="1"/>
              </p:cNvSpPr>
              <p:nvPr/>
            </p:nvSpPr>
            <p:spPr bwMode="auto">
              <a:xfrm>
                <a:off x="2435" y="0"/>
                <a:ext cx="1247" cy="690"/>
              </a:xfrm>
              <a:prstGeom prst="rect">
                <a:avLst/>
              </a:prstGeom>
              <a:solidFill>
                <a:srgbClr val="B4FFB4"/>
              </a:solidFill>
              <a:ln w="9525">
                <a:noFill/>
                <a:miter lim="800000"/>
                <a:headEnd/>
                <a:tailEnd/>
              </a:ln>
              <a:effectLst/>
            </p:spPr>
            <p:txBody>
              <a:bodyPr/>
              <a:lstStyle/>
              <a:p>
                <a:endParaRPr lang="de-DE"/>
              </a:p>
            </p:txBody>
          </p:sp>
          <p:grpSp>
            <p:nvGrpSpPr>
              <p:cNvPr id="18480" name="Group 71"/>
              <p:cNvGrpSpPr>
                <a:grpSpLocks/>
              </p:cNvGrpSpPr>
              <p:nvPr/>
            </p:nvGrpSpPr>
            <p:grpSpPr bwMode="auto">
              <a:xfrm>
                <a:off x="2435" y="0"/>
                <a:ext cx="1247" cy="690"/>
                <a:chOff x="2435" y="0"/>
                <a:chExt cx="1247" cy="690"/>
              </a:xfrm>
            </p:grpSpPr>
            <p:sp>
              <p:nvSpPr>
                <p:cNvPr id="20541" name="Rectangle 61"/>
                <p:cNvSpPr>
                  <a:spLocks noChangeArrowheads="1"/>
                </p:cNvSpPr>
                <p:nvPr/>
              </p:nvSpPr>
              <p:spPr bwMode="auto">
                <a:xfrm>
                  <a:off x="2462" y="0"/>
                  <a:ext cx="1193" cy="690"/>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800" b="1">
                      <a:effectLst>
                        <a:outerShdw blurRad="38100" dist="38100" dir="2700000" algn="tl">
                          <a:srgbClr val="FFFFFF"/>
                        </a:outerShdw>
                      </a:effectLst>
                      <a:latin typeface="Tahoma" pitchFamily="34" charset="0"/>
                      <a:cs typeface="Times New Roman" charset="0"/>
                    </a:rPr>
                    <a:t>Vom Geist inspirierte Predigt. Erfüllt mit dem Geist.</a:t>
                  </a:r>
                </a:p>
                <a:p>
                  <a:pPr algn="ctr" eaLnBrk="0" hangingPunct="0">
                    <a:defRPr/>
                  </a:pPr>
                  <a:endParaRPr lang="de-DE" sz="1800" b="1">
                    <a:effectLst>
                      <a:outerShdw blurRad="38100" dist="38100" dir="2700000" algn="tl">
                        <a:srgbClr val="FFFFFF"/>
                      </a:outerShdw>
                    </a:effectLst>
                    <a:latin typeface="Tahoma" pitchFamily="34" charset="0"/>
                    <a:cs typeface="Times New Roman" charset="0"/>
                  </a:endParaRPr>
                </a:p>
              </p:txBody>
            </p:sp>
            <p:sp>
              <p:nvSpPr>
                <p:cNvPr id="18482" name="Rectangle 70"/>
                <p:cNvSpPr>
                  <a:spLocks noChangeArrowheads="1"/>
                </p:cNvSpPr>
                <p:nvPr/>
              </p:nvSpPr>
              <p:spPr bwMode="auto">
                <a:xfrm>
                  <a:off x="2435" y="0"/>
                  <a:ext cx="1247" cy="690"/>
                </a:xfrm>
                <a:prstGeom prst="rect">
                  <a:avLst/>
                </a:prstGeom>
                <a:noFill/>
                <a:ln w="7">
                  <a:solidFill>
                    <a:srgbClr val="A0A0A0"/>
                  </a:solidFill>
                  <a:miter lim="800000"/>
                  <a:headEnd/>
                  <a:tailEnd/>
                </a:ln>
                <a:effectLst/>
              </p:spPr>
              <p:txBody>
                <a:bodyPr/>
                <a:lstStyle/>
                <a:p>
                  <a:endParaRPr lang="de-DE"/>
                </a:p>
              </p:txBody>
            </p:sp>
          </p:grpSp>
        </p:grpSp>
      </p:grpSp>
      <p:grpSp>
        <p:nvGrpSpPr>
          <p:cNvPr id="18438" name="Group 92"/>
          <p:cNvGrpSpPr>
            <a:grpSpLocks/>
          </p:cNvGrpSpPr>
          <p:nvPr/>
        </p:nvGrpSpPr>
        <p:grpSpPr bwMode="auto">
          <a:xfrm>
            <a:off x="0" y="3505200"/>
            <a:ext cx="9144000" cy="1676400"/>
            <a:chOff x="0" y="0"/>
            <a:chExt cx="3682" cy="978"/>
          </a:xfrm>
        </p:grpSpPr>
        <p:sp>
          <p:nvSpPr>
            <p:cNvPr id="18457" name="Rectangle 76"/>
            <p:cNvSpPr>
              <a:spLocks noChangeArrowheads="1"/>
            </p:cNvSpPr>
            <p:nvPr/>
          </p:nvSpPr>
          <p:spPr bwMode="auto">
            <a:xfrm>
              <a:off x="591" y="0"/>
              <a:ext cx="150" cy="97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18458" name="Rectangle 78"/>
            <p:cNvSpPr>
              <a:spLocks noChangeArrowheads="1"/>
            </p:cNvSpPr>
            <p:nvPr/>
          </p:nvSpPr>
          <p:spPr bwMode="auto">
            <a:xfrm>
              <a:off x="2312" y="0"/>
              <a:ext cx="150" cy="97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18459" name="Group 83"/>
            <p:cNvGrpSpPr>
              <a:grpSpLocks/>
            </p:cNvGrpSpPr>
            <p:nvPr/>
          </p:nvGrpSpPr>
          <p:grpSpPr bwMode="auto">
            <a:xfrm>
              <a:off x="0" y="0"/>
              <a:ext cx="564" cy="978"/>
              <a:chOff x="0" y="0"/>
              <a:chExt cx="564" cy="978"/>
            </a:xfrm>
          </p:grpSpPr>
          <p:sp>
            <p:nvSpPr>
              <p:cNvPr id="18470" name="Rectangle 82"/>
              <p:cNvSpPr>
                <a:spLocks noChangeArrowheads="1"/>
              </p:cNvSpPr>
              <p:nvPr/>
            </p:nvSpPr>
            <p:spPr bwMode="auto">
              <a:xfrm>
                <a:off x="0" y="0"/>
                <a:ext cx="564" cy="978"/>
              </a:xfrm>
              <a:prstGeom prst="rect">
                <a:avLst/>
              </a:prstGeom>
              <a:solidFill>
                <a:srgbClr val="FFB4B4"/>
              </a:solidFill>
              <a:ln w="9525">
                <a:noFill/>
                <a:miter lim="800000"/>
                <a:headEnd/>
                <a:tailEnd/>
              </a:ln>
              <a:effectLst/>
            </p:spPr>
            <p:txBody>
              <a:bodyPr/>
              <a:lstStyle/>
              <a:p>
                <a:endParaRPr lang="de-DE"/>
              </a:p>
            </p:txBody>
          </p:sp>
          <p:grpSp>
            <p:nvGrpSpPr>
              <p:cNvPr id="18471" name="Group 81"/>
              <p:cNvGrpSpPr>
                <a:grpSpLocks/>
              </p:cNvGrpSpPr>
              <p:nvPr/>
            </p:nvGrpSpPr>
            <p:grpSpPr bwMode="auto">
              <a:xfrm>
                <a:off x="0" y="0"/>
                <a:ext cx="564" cy="978"/>
                <a:chOff x="0" y="0"/>
                <a:chExt cx="564" cy="978"/>
              </a:xfrm>
            </p:grpSpPr>
            <p:sp>
              <p:nvSpPr>
                <p:cNvPr id="20555" name="Rectangle 75"/>
                <p:cNvSpPr>
                  <a:spLocks noChangeArrowheads="1"/>
                </p:cNvSpPr>
                <p:nvPr/>
              </p:nvSpPr>
              <p:spPr bwMode="auto">
                <a:xfrm>
                  <a:off x="27" y="0"/>
                  <a:ext cx="510" cy="978"/>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 10</a:t>
                  </a:r>
                </a:p>
                <a:p>
                  <a:pPr algn="ctr" eaLnBrk="0" hangingPunct="0">
                    <a:defRPr/>
                  </a:pPr>
                  <a:endParaRPr lang="de-DE" sz="1400" b="1" i="1">
                    <a:effectLst>
                      <a:outerShdw blurRad="38100" dist="38100" dir="2700000" algn="tl">
                        <a:srgbClr val="FFFFFF"/>
                      </a:outerShdw>
                    </a:effectLst>
                    <a:latin typeface="Arial" charset="0"/>
                    <a:cs typeface="Times New Roman" charset="0"/>
                  </a:endParaRPr>
                </a:p>
              </p:txBody>
            </p:sp>
            <p:sp>
              <p:nvSpPr>
                <p:cNvPr id="18473" name="Rectangle 80"/>
                <p:cNvSpPr>
                  <a:spLocks noChangeArrowheads="1"/>
                </p:cNvSpPr>
                <p:nvPr/>
              </p:nvSpPr>
              <p:spPr bwMode="auto">
                <a:xfrm>
                  <a:off x="0" y="0"/>
                  <a:ext cx="564" cy="978"/>
                </a:xfrm>
                <a:prstGeom prst="rect">
                  <a:avLst/>
                </a:prstGeom>
                <a:noFill/>
                <a:ln w="7">
                  <a:solidFill>
                    <a:srgbClr val="A0A0A0"/>
                  </a:solidFill>
                  <a:miter lim="800000"/>
                  <a:headEnd/>
                  <a:tailEnd/>
                </a:ln>
                <a:effectLst/>
              </p:spPr>
              <p:txBody>
                <a:bodyPr/>
                <a:lstStyle/>
                <a:p>
                  <a:endParaRPr lang="de-DE"/>
                </a:p>
              </p:txBody>
            </p:sp>
          </p:grpSp>
        </p:grpSp>
        <p:grpSp>
          <p:nvGrpSpPr>
            <p:cNvPr id="18460" name="Group 87"/>
            <p:cNvGrpSpPr>
              <a:grpSpLocks/>
            </p:cNvGrpSpPr>
            <p:nvPr/>
          </p:nvGrpSpPr>
          <p:grpSpPr bwMode="auto">
            <a:xfrm>
              <a:off x="714" y="0"/>
              <a:ext cx="1571" cy="978"/>
              <a:chOff x="714" y="0"/>
              <a:chExt cx="1571" cy="978"/>
            </a:xfrm>
          </p:grpSpPr>
          <p:sp>
            <p:nvSpPr>
              <p:cNvPr id="18466" name="Rectangle 86"/>
              <p:cNvSpPr>
                <a:spLocks noChangeArrowheads="1"/>
              </p:cNvSpPr>
              <p:nvPr/>
            </p:nvSpPr>
            <p:spPr bwMode="auto">
              <a:xfrm>
                <a:off x="714" y="0"/>
                <a:ext cx="1571" cy="978"/>
              </a:xfrm>
              <a:prstGeom prst="rect">
                <a:avLst/>
              </a:prstGeom>
              <a:solidFill>
                <a:srgbClr val="CAFFFF"/>
              </a:solidFill>
              <a:ln w="9525">
                <a:noFill/>
                <a:miter lim="800000"/>
                <a:headEnd/>
                <a:tailEnd/>
              </a:ln>
              <a:effectLst/>
            </p:spPr>
            <p:txBody>
              <a:bodyPr/>
              <a:lstStyle/>
              <a:p>
                <a:endParaRPr lang="de-DE"/>
              </a:p>
            </p:txBody>
          </p:sp>
          <p:grpSp>
            <p:nvGrpSpPr>
              <p:cNvPr id="18467" name="Group 85"/>
              <p:cNvGrpSpPr>
                <a:grpSpLocks/>
              </p:cNvGrpSpPr>
              <p:nvPr/>
            </p:nvGrpSpPr>
            <p:grpSpPr bwMode="auto">
              <a:xfrm>
                <a:off x="714" y="0"/>
                <a:ext cx="1571" cy="978"/>
                <a:chOff x="714" y="0"/>
                <a:chExt cx="1571" cy="978"/>
              </a:xfrm>
            </p:grpSpPr>
            <p:sp>
              <p:nvSpPr>
                <p:cNvPr id="20557" name="Rectangle 77"/>
                <p:cNvSpPr>
                  <a:spLocks noChangeArrowheads="1"/>
                </p:cNvSpPr>
                <p:nvPr/>
              </p:nvSpPr>
              <p:spPr bwMode="auto">
                <a:xfrm>
                  <a:off x="741" y="0"/>
                  <a:ext cx="1518" cy="978"/>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2000">
                      <a:effectLst>
                        <a:outerShdw blurRad="38100" dist="38100" dir="2700000" algn="tl">
                          <a:srgbClr val="FFFFFF"/>
                        </a:outerShdw>
                      </a:effectLst>
                      <a:cs typeface="Times New Roman" charset="0"/>
                    </a:rPr>
                    <a:t>..., daß in dem Namen JESU Christi von Nazareth, welchen ihr gekreuzigt habt, den Gott von den Toten auferweckt hat, ...</a:t>
                  </a:r>
                </a:p>
                <a:p>
                  <a:pPr algn="ctr" eaLnBrk="0" hangingPunct="0">
                    <a:defRPr/>
                  </a:pPr>
                  <a:endParaRPr lang="de-DE" sz="2000">
                    <a:effectLst>
                      <a:outerShdw blurRad="38100" dist="38100" dir="2700000" algn="tl">
                        <a:srgbClr val="FFFFFF"/>
                      </a:outerShdw>
                    </a:effectLst>
                    <a:cs typeface="Times New Roman" charset="0"/>
                  </a:endParaRPr>
                </a:p>
              </p:txBody>
            </p:sp>
            <p:sp>
              <p:nvSpPr>
                <p:cNvPr id="18469" name="Rectangle 84"/>
                <p:cNvSpPr>
                  <a:spLocks noChangeArrowheads="1"/>
                </p:cNvSpPr>
                <p:nvPr/>
              </p:nvSpPr>
              <p:spPr bwMode="auto">
                <a:xfrm>
                  <a:off x="714" y="0"/>
                  <a:ext cx="1571" cy="978"/>
                </a:xfrm>
                <a:prstGeom prst="rect">
                  <a:avLst/>
                </a:prstGeom>
                <a:noFill/>
                <a:ln w="7">
                  <a:solidFill>
                    <a:srgbClr val="A0A0A0"/>
                  </a:solidFill>
                  <a:miter lim="800000"/>
                  <a:headEnd/>
                  <a:tailEnd/>
                </a:ln>
                <a:effectLst/>
              </p:spPr>
              <p:txBody>
                <a:bodyPr/>
                <a:lstStyle/>
                <a:p>
                  <a:endParaRPr lang="de-DE"/>
                </a:p>
              </p:txBody>
            </p:sp>
          </p:grpSp>
        </p:grpSp>
        <p:grpSp>
          <p:nvGrpSpPr>
            <p:cNvPr id="18461" name="Group 91"/>
            <p:cNvGrpSpPr>
              <a:grpSpLocks/>
            </p:cNvGrpSpPr>
            <p:nvPr/>
          </p:nvGrpSpPr>
          <p:grpSpPr bwMode="auto">
            <a:xfrm>
              <a:off x="2435" y="0"/>
              <a:ext cx="1247" cy="978"/>
              <a:chOff x="2435" y="0"/>
              <a:chExt cx="1247" cy="978"/>
            </a:xfrm>
          </p:grpSpPr>
          <p:sp>
            <p:nvSpPr>
              <p:cNvPr id="18462" name="Rectangle 90"/>
              <p:cNvSpPr>
                <a:spLocks noChangeArrowheads="1"/>
              </p:cNvSpPr>
              <p:nvPr/>
            </p:nvSpPr>
            <p:spPr bwMode="auto">
              <a:xfrm>
                <a:off x="2435" y="0"/>
                <a:ext cx="1247" cy="978"/>
              </a:xfrm>
              <a:prstGeom prst="rect">
                <a:avLst/>
              </a:prstGeom>
              <a:solidFill>
                <a:srgbClr val="B4FFB4"/>
              </a:solidFill>
              <a:ln w="9525">
                <a:noFill/>
                <a:miter lim="800000"/>
                <a:headEnd/>
                <a:tailEnd/>
              </a:ln>
              <a:effectLst/>
            </p:spPr>
            <p:txBody>
              <a:bodyPr/>
              <a:lstStyle/>
              <a:p>
                <a:endParaRPr lang="de-DE"/>
              </a:p>
            </p:txBody>
          </p:sp>
          <p:grpSp>
            <p:nvGrpSpPr>
              <p:cNvPr id="18463" name="Group 89"/>
              <p:cNvGrpSpPr>
                <a:grpSpLocks/>
              </p:cNvGrpSpPr>
              <p:nvPr/>
            </p:nvGrpSpPr>
            <p:grpSpPr bwMode="auto">
              <a:xfrm>
                <a:off x="2435" y="0"/>
                <a:ext cx="1247" cy="978"/>
                <a:chOff x="2435" y="0"/>
                <a:chExt cx="1247" cy="978"/>
              </a:xfrm>
            </p:grpSpPr>
            <p:sp>
              <p:nvSpPr>
                <p:cNvPr id="20559" name="Rectangle 79"/>
                <p:cNvSpPr>
                  <a:spLocks noChangeArrowheads="1"/>
                </p:cNvSpPr>
                <p:nvPr/>
              </p:nvSpPr>
              <p:spPr bwMode="auto">
                <a:xfrm>
                  <a:off x="2462" y="0"/>
                  <a:ext cx="1193" cy="978"/>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b="1">
                      <a:effectLst>
                        <a:outerShdw blurRad="38100" dist="38100" dir="2700000" algn="tl">
                          <a:srgbClr val="FFFFFF"/>
                        </a:outerShdw>
                      </a:effectLst>
                      <a:latin typeface="Tahoma" pitchFamily="34" charset="0"/>
                      <a:cs typeface="Times New Roman" charset="0"/>
                    </a:rPr>
                    <a:t>Der </a:t>
                  </a:r>
                  <a:r>
                    <a:rPr lang="de-DE" b="1">
                      <a:solidFill>
                        <a:srgbClr val="FF0000"/>
                      </a:solidFill>
                      <a:effectLst>
                        <a:outerShdw blurRad="38100" dist="38100" dir="2700000" algn="tl">
                          <a:srgbClr val="000000"/>
                        </a:outerShdw>
                      </a:effectLst>
                      <a:latin typeface="Tahoma" pitchFamily="34" charset="0"/>
                      <a:cs typeface="Times New Roman" charset="0"/>
                    </a:rPr>
                    <a:t>Name JESUS</a:t>
                  </a:r>
                  <a:r>
                    <a:rPr lang="de-DE" b="1">
                      <a:effectLst>
                        <a:outerShdw blurRad="38100" dist="38100" dir="2700000" algn="tl">
                          <a:srgbClr val="FFFFFF"/>
                        </a:outerShdw>
                      </a:effectLst>
                      <a:latin typeface="Tahoma" pitchFamily="34" charset="0"/>
                      <a:cs typeface="Times New Roman" charset="0"/>
                    </a:rPr>
                    <a:t> wurde gepredigt.</a:t>
                  </a:r>
                </a:p>
                <a:p>
                  <a:pPr algn="ctr" eaLnBrk="0" hangingPunct="0">
                    <a:defRPr/>
                  </a:pPr>
                  <a:endParaRPr lang="de-DE">
                    <a:latin typeface="Impact" pitchFamily="34" charset="0"/>
                    <a:cs typeface="Times New Roman" charset="0"/>
                  </a:endParaRPr>
                </a:p>
              </p:txBody>
            </p:sp>
            <p:sp>
              <p:nvSpPr>
                <p:cNvPr id="18465" name="Rectangle 88"/>
                <p:cNvSpPr>
                  <a:spLocks noChangeArrowheads="1"/>
                </p:cNvSpPr>
                <p:nvPr/>
              </p:nvSpPr>
              <p:spPr bwMode="auto">
                <a:xfrm>
                  <a:off x="2435" y="0"/>
                  <a:ext cx="1247" cy="978"/>
                </a:xfrm>
                <a:prstGeom prst="rect">
                  <a:avLst/>
                </a:prstGeom>
                <a:noFill/>
                <a:ln w="7">
                  <a:solidFill>
                    <a:srgbClr val="A0A0A0"/>
                  </a:solidFill>
                  <a:miter lim="800000"/>
                  <a:headEnd/>
                  <a:tailEnd/>
                </a:ln>
                <a:effectLst/>
              </p:spPr>
              <p:txBody>
                <a:bodyPr/>
                <a:lstStyle/>
                <a:p>
                  <a:endParaRPr lang="de-DE"/>
                </a:p>
              </p:txBody>
            </p:sp>
          </p:grpSp>
        </p:grpSp>
      </p:grpSp>
      <p:grpSp>
        <p:nvGrpSpPr>
          <p:cNvPr id="18439" name="Group 110"/>
          <p:cNvGrpSpPr>
            <a:grpSpLocks/>
          </p:cNvGrpSpPr>
          <p:nvPr/>
        </p:nvGrpSpPr>
        <p:grpSpPr bwMode="auto">
          <a:xfrm>
            <a:off x="0" y="5257800"/>
            <a:ext cx="9144000" cy="1600200"/>
            <a:chOff x="0" y="0"/>
            <a:chExt cx="3682" cy="748"/>
          </a:xfrm>
        </p:grpSpPr>
        <p:sp>
          <p:nvSpPr>
            <p:cNvPr id="18440" name="Rectangle 94"/>
            <p:cNvSpPr>
              <a:spLocks noChangeArrowheads="1"/>
            </p:cNvSpPr>
            <p:nvPr/>
          </p:nvSpPr>
          <p:spPr bwMode="auto">
            <a:xfrm>
              <a:off x="591" y="0"/>
              <a:ext cx="150" cy="74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18441" name="Rectangle 96"/>
            <p:cNvSpPr>
              <a:spLocks noChangeArrowheads="1"/>
            </p:cNvSpPr>
            <p:nvPr/>
          </p:nvSpPr>
          <p:spPr bwMode="auto">
            <a:xfrm>
              <a:off x="2312" y="0"/>
              <a:ext cx="150" cy="74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18442" name="Group 101"/>
            <p:cNvGrpSpPr>
              <a:grpSpLocks/>
            </p:cNvGrpSpPr>
            <p:nvPr/>
          </p:nvGrpSpPr>
          <p:grpSpPr bwMode="auto">
            <a:xfrm>
              <a:off x="0" y="0"/>
              <a:ext cx="564" cy="748"/>
              <a:chOff x="0" y="0"/>
              <a:chExt cx="564" cy="748"/>
            </a:xfrm>
          </p:grpSpPr>
          <p:sp>
            <p:nvSpPr>
              <p:cNvPr id="18453" name="Rectangle 100"/>
              <p:cNvSpPr>
                <a:spLocks noChangeArrowheads="1"/>
              </p:cNvSpPr>
              <p:nvPr/>
            </p:nvSpPr>
            <p:spPr bwMode="auto">
              <a:xfrm>
                <a:off x="0" y="0"/>
                <a:ext cx="564" cy="748"/>
              </a:xfrm>
              <a:prstGeom prst="rect">
                <a:avLst/>
              </a:prstGeom>
              <a:solidFill>
                <a:srgbClr val="FFB4B4"/>
              </a:solidFill>
              <a:ln w="9525">
                <a:noFill/>
                <a:miter lim="800000"/>
                <a:headEnd/>
                <a:tailEnd/>
              </a:ln>
              <a:effectLst/>
            </p:spPr>
            <p:txBody>
              <a:bodyPr/>
              <a:lstStyle/>
              <a:p>
                <a:endParaRPr lang="de-DE"/>
              </a:p>
            </p:txBody>
          </p:sp>
          <p:grpSp>
            <p:nvGrpSpPr>
              <p:cNvPr id="18454" name="Group 99"/>
              <p:cNvGrpSpPr>
                <a:grpSpLocks/>
              </p:cNvGrpSpPr>
              <p:nvPr/>
            </p:nvGrpSpPr>
            <p:grpSpPr bwMode="auto">
              <a:xfrm>
                <a:off x="0" y="0"/>
                <a:ext cx="564" cy="748"/>
                <a:chOff x="0" y="0"/>
                <a:chExt cx="564" cy="748"/>
              </a:xfrm>
            </p:grpSpPr>
            <p:sp>
              <p:nvSpPr>
                <p:cNvPr id="20573" name="Rectangle 93"/>
                <p:cNvSpPr>
                  <a:spLocks noChangeArrowheads="1"/>
                </p:cNvSpPr>
                <p:nvPr/>
              </p:nvSpPr>
              <p:spPr bwMode="auto">
                <a:xfrm>
                  <a:off x="27" y="0"/>
                  <a:ext cx="510" cy="748"/>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 12</a:t>
                  </a:r>
                </a:p>
                <a:p>
                  <a:pPr algn="ctr" eaLnBrk="0" hangingPunct="0">
                    <a:defRPr/>
                  </a:pPr>
                  <a:endParaRPr lang="de-DE">
                    <a:latin typeface="Times New Roman" charset="0"/>
                  </a:endParaRPr>
                </a:p>
              </p:txBody>
            </p:sp>
            <p:sp>
              <p:nvSpPr>
                <p:cNvPr id="18456" name="Rectangle 98"/>
                <p:cNvSpPr>
                  <a:spLocks noChangeArrowheads="1"/>
                </p:cNvSpPr>
                <p:nvPr/>
              </p:nvSpPr>
              <p:spPr bwMode="auto">
                <a:xfrm>
                  <a:off x="0" y="0"/>
                  <a:ext cx="564" cy="748"/>
                </a:xfrm>
                <a:prstGeom prst="rect">
                  <a:avLst/>
                </a:prstGeom>
                <a:noFill/>
                <a:ln w="7">
                  <a:solidFill>
                    <a:srgbClr val="A0A0A0"/>
                  </a:solidFill>
                  <a:miter lim="800000"/>
                  <a:headEnd/>
                  <a:tailEnd/>
                </a:ln>
                <a:effectLst/>
              </p:spPr>
              <p:txBody>
                <a:bodyPr/>
                <a:lstStyle/>
                <a:p>
                  <a:endParaRPr lang="de-DE"/>
                </a:p>
              </p:txBody>
            </p:sp>
          </p:grpSp>
        </p:grpSp>
        <p:grpSp>
          <p:nvGrpSpPr>
            <p:cNvPr id="18443" name="Group 105"/>
            <p:cNvGrpSpPr>
              <a:grpSpLocks/>
            </p:cNvGrpSpPr>
            <p:nvPr/>
          </p:nvGrpSpPr>
          <p:grpSpPr bwMode="auto">
            <a:xfrm>
              <a:off x="714" y="0"/>
              <a:ext cx="1571" cy="748"/>
              <a:chOff x="714" y="0"/>
              <a:chExt cx="1571" cy="748"/>
            </a:xfrm>
          </p:grpSpPr>
          <p:sp>
            <p:nvSpPr>
              <p:cNvPr id="18449" name="Rectangle 104"/>
              <p:cNvSpPr>
                <a:spLocks noChangeArrowheads="1"/>
              </p:cNvSpPr>
              <p:nvPr/>
            </p:nvSpPr>
            <p:spPr bwMode="auto">
              <a:xfrm>
                <a:off x="714" y="0"/>
                <a:ext cx="1571" cy="748"/>
              </a:xfrm>
              <a:prstGeom prst="rect">
                <a:avLst/>
              </a:prstGeom>
              <a:solidFill>
                <a:srgbClr val="CAFFFF"/>
              </a:solidFill>
              <a:ln w="9525">
                <a:noFill/>
                <a:miter lim="800000"/>
                <a:headEnd/>
                <a:tailEnd/>
              </a:ln>
              <a:effectLst/>
            </p:spPr>
            <p:txBody>
              <a:bodyPr/>
              <a:lstStyle/>
              <a:p>
                <a:endParaRPr lang="de-DE"/>
              </a:p>
            </p:txBody>
          </p:sp>
          <p:grpSp>
            <p:nvGrpSpPr>
              <p:cNvPr id="18450" name="Group 103"/>
              <p:cNvGrpSpPr>
                <a:grpSpLocks/>
              </p:cNvGrpSpPr>
              <p:nvPr/>
            </p:nvGrpSpPr>
            <p:grpSpPr bwMode="auto">
              <a:xfrm>
                <a:off x="714" y="0"/>
                <a:ext cx="1571" cy="748"/>
                <a:chOff x="714" y="0"/>
                <a:chExt cx="1571" cy="748"/>
              </a:xfrm>
            </p:grpSpPr>
            <p:sp>
              <p:nvSpPr>
                <p:cNvPr id="20575" name="Rectangle 95"/>
                <p:cNvSpPr>
                  <a:spLocks noChangeArrowheads="1"/>
                </p:cNvSpPr>
                <p:nvPr/>
              </p:nvSpPr>
              <p:spPr bwMode="auto">
                <a:xfrm>
                  <a:off x="741" y="0"/>
                  <a:ext cx="1518" cy="748"/>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800" dirty="0">
                      <a:effectLst>
                        <a:outerShdw blurRad="38100" dist="38100" dir="2700000" algn="tl">
                          <a:srgbClr val="FFFFFF"/>
                        </a:outerShdw>
                      </a:effectLst>
                      <a:cs typeface="Times New Roman" charset="0"/>
                    </a:rPr>
                    <a:t>Und ist in keinem andern Heil, ist auch kein andrer Name unter dem Himmel den Menschen gegeben, darin wir sollen gerettet werden.</a:t>
                  </a:r>
                </a:p>
              </p:txBody>
            </p:sp>
            <p:sp>
              <p:nvSpPr>
                <p:cNvPr id="18452" name="Rectangle 102"/>
                <p:cNvSpPr>
                  <a:spLocks noChangeArrowheads="1"/>
                </p:cNvSpPr>
                <p:nvPr/>
              </p:nvSpPr>
              <p:spPr bwMode="auto">
                <a:xfrm>
                  <a:off x="714" y="0"/>
                  <a:ext cx="1571" cy="748"/>
                </a:xfrm>
                <a:prstGeom prst="rect">
                  <a:avLst/>
                </a:prstGeom>
                <a:noFill/>
                <a:ln w="7">
                  <a:solidFill>
                    <a:srgbClr val="A0A0A0"/>
                  </a:solidFill>
                  <a:miter lim="800000"/>
                  <a:headEnd/>
                  <a:tailEnd/>
                </a:ln>
                <a:effectLst/>
              </p:spPr>
              <p:txBody>
                <a:bodyPr/>
                <a:lstStyle/>
                <a:p>
                  <a:endParaRPr lang="de-DE"/>
                </a:p>
              </p:txBody>
            </p:sp>
          </p:grpSp>
        </p:grpSp>
        <p:grpSp>
          <p:nvGrpSpPr>
            <p:cNvPr id="18444" name="Group 109"/>
            <p:cNvGrpSpPr>
              <a:grpSpLocks/>
            </p:cNvGrpSpPr>
            <p:nvPr/>
          </p:nvGrpSpPr>
          <p:grpSpPr bwMode="auto">
            <a:xfrm>
              <a:off x="2435" y="0"/>
              <a:ext cx="1247" cy="748"/>
              <a:chOff x="2435" y="0"/>
              <a:chExt cx="1247" cy="748"/>
            </a:xfrm>
          </p:grpSpPr>
          <p:sp>
            <p:nvSpPr>
              <p:cNvPr id="18445" name="Rectangle 108"/>
              <p:cNvSpPr>
                <a:spLocks noChangeArrowheads="1"/>
              </p:cNvSpPr>
              <p:nvPr/>
            </p:nvSpPr>
            <p:spPr bwMode="auto">
              <a:xfrm>
                <a:off x="2435" y="0"/>
                <a:ext cx="1247" cy="748"/>
              </a:xfrm>
              <a:prstGeom prst="rect">
                <a:avLst/>
              </a:prstGeom>
              <a:solidFill>
                <a:srgbClr val="B4FFB4"/>
              </a:solidFill>
              <a:ln w="9525">
                <a:noFill/>
                <a:miter lim="800000"/>
                <a:headEnd/>
                <a:tailEnd/>
              </a:ln>
              <a:effectLst/>
            </p:spPr>
            <p:txBody>
              <a:bodyPr/>
              <a:lstStyle/>
              <a:p>
                <a:endParaRPr lang="de-DE"/>
              </a:p>
            </p:txBody>
          </p:sp>
          <p:grpSp>
            <p:nvGrpSpPr>
              <p:cNvPr id="18446" name="Group 107"/>
              <p:cNvGrpSpPr>
                <a:grpSpLocks/>
              </p:cNvGrpSpPr>
              <p:nvPr/>
            </p:nvGrpSpPr>
            <p:grpSpPr bwMode="auto">
              <a:xfrm>
                <a:off x="2435" y="0"/>
                <a:ext cx="1247" cy="748"/>
                <a:chOff x="2435" y="0"/>
                <a:chExt cx="1247" cy="748"/>
              </a:xfrm>
            </p:grpSpPr>
            <p:sp>
              <p:nvSpPr>
                <p:cNvPr id="20577" name="Rectangle 97"/>
                <p:cNvSpPr>
                  <a:spLocks noChangeArrowheads="1"/>
                </p:cNvSpPr>
                <p:nvPr/>
              </p:nvSpPr>
              <p:spPr bwMode="auto">
                <a:xfrm>
                  <a:off x="2462" y="0"/>
                  <a:ext cx="1193" cy="748"/>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b="1">
                      <a:effectLst>
                        <a:outerShdw blurRad="38100" dist="38100" dir="2700000" algn="tl">
                          <a:srgbClr val="FFFFFF"/>
                        </a:outerShdw>
                      </a:effectLst>
                      <a:latin typeface="Tahoma" pitchFamily="34" charset="0"/>
                      <a:cs typeface="Times New Roman" charset="0"/>
                    </a:rPr>
                    <a:t>Errettung nur </a:t>
                  </a:r>
                  <a:r>
                    <a:rPr lang="de-DE" b="1">
                      <a:solidFill>
                        <a:srgbClr val="FF0000"/>
                      </a:solidFill>
                      <a:effectLst>
                        <a:outerShdw blurRad="38100" dist="38100" dir="2700000" algn="tl">
                          <a:srgbClr val="000000"/>
                        </a:outerShdw>
                      </a:effectLst>
                      <a:latin typeface="Tahoma" pitchFamily="34" charset="0"/>
                      <a:cs typeface="Times New Roman" charset="0"/>
                    </a:rPr>
                    <a:t>im Namen JESUS</a:t>
                  </a:r>
                  <a:r>
                    <a:rPr lang="de-DE" b="1">
                      <a:effectLst>
                        <a:outerShdw blurRad="38100" dist="38100" dir="2700000" algn="tl">
                          <a:srgbClr val="FFFFFF"/>
                        </a:outerShdw>
                      </a:effectLst>
                      <a:latin typeface="Tahoma" pitchFamily="34" charset="0"/>
                      <a:cs typeface="Times New Roman" charset="0"/>
                    </a:rPr>
                    <a:t>, in keinem anderen Namen.</a:t>
                  </a:r>
                </a:p>
              </p:txBody>
            </p:sp>
            <p:sp>
              <p:nvSpPr>
                <p:cNvPr id="18448" name="Rectangle 106"/>
                <p:cNvSpPr>
                  <a:spLocks noChangeArrowheads="1"/>
                </p:cNvSpPr>
                <p:nvPr/>
              </p:nvSpPr>
              <p:spPr bwMode="auto">
                <a:xfrm>
                  <a:off x="2435" y="0"/>
                  <a:ext cx="1247" cy="748"/>
                </a:xfrm>
                <a:prstGeom prst="rect">
                  <a:avLst/>
                </a:prstGeom>
                <a:noFill/>
                <a:ln w="7">
                  <a:solidFill>
                    <a:srgbClr val="A0A0A0"/>
                  </a:solidFill>
                  <a:miter lim="800000"/>
                  <a:headEnd/>
                  <a:tailEnd/>
                </a:ln>
                <a:effectLst/>
              </p:spPr>
              <p:txBody>
                <a:bodyPr/>
                <a:lstStyle/>
                <a:p>
                  <a:endParaRPr lang="de-DE"/>
                </a:p>
              </p:txBody>
            </p:sp>
          </p:grpSp>
        </p:grpSp>
      </p:grpSp>
    </p:spTree>
  </p:cSld>
  <p:clrMapOvr>
    <a:masterClrMapping/>
  </p:clrMapOvr>
  <p:transition spd="slow">
    <p:pull dir="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447800" y="0"/>
            <a:ext cx="6400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b="1">
                <a:solidFill>
                  <a:schemeClr val="bg1"/>
                </a:solidFill>
                <a:effectLst>
                  <a:outerShdw blurRad="38100" dist="38100" dir="2700000" algn="tl">
                    <a:srgbClr val="808080"/>
                  </a:outerShdw>
                </a:effectLst>
                <a:latin typeface="Tahoma" pitchFamily="34" charset="0"/>
                <a:cs typeface="Times New Roman" charset="0"/>
              </a:rPr>
              <a:t>Apostelgeschichte 4. Kapitel (Fortsetzung)</a:t>
            </a:r>
            <a:endParaRPr lang="de-AT" b="1">
              <a:solidFill>
                <a:schemeClr val="bg1"/>
              </a:solidFill>
              <a:effectLst>
                <a:outerShdw blurRad="38100" dist="38100" dir="2700000" algn="tl">
                  <a:srgbClr val="808080"/>
                </a:outerShdw>
              </a:effectLst>
              <a:latin typeface="Tahoma" pitchFamily="34" charset="0"/>
              <a:cs typeface="Times New Roman" charset="0"/>
            </a:endParaRPr>
          </a:p>
        </p:txBody>
      </p:sp>
      <p:grpSp>
        <p:nvGrpSpPr>
          <p:cNvPr id="19459" name="Group 20"/>
          <p:cNvGrpSpPr>
            <a:grpSpLocks/>
          </p:cNvGrpSpPr>
          <p:nvPr/>
        </p:nvGrpSpPr>
        <p:grpSpPr bwMode="auto">
          <a:xfrm>
            <a:off x="0" y="457200"/>
            <a:ext cx="9144000" cy="1520825"/>
            <a:chOff x="0" y="0"/>
            <a:chExt cx="3682" cy="958"/>
          </a:xfrm>
        </p:grpSpPr>
        <p:sp>
          <p:nvSpPr>
            <p:cNvPr id="19478" name="Rectangle 4"/>
            <p:cNvSpPr>
              <a:spLocks noChangeArrowheads="1"/>
            </p:cNvSpPr>
            <p:nvPr/>
          </p:nvSpPr>
          <p:spPr bwMode="auto">
            <a:xfrm>
              <a:off x="591" y="0"/>
              <a:ext cx="150" cy="95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19479" name="Rectangle 6"/>
            <p:cNvSpPr>
              <a:spLocks noChangeArrowheads="1"/>
            </p:cNvSpPr>
            <p:nvPr/>
          </p:nvSpPr>
          <p:spPr bwMode="auto">
            <a:xfrm>
              <a:off x="2312" y="0"/>
              <a:ext cx="150" cy="95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19480" name="Group 11"/>
            <p:cNvGrpSpPr>
              <a:grpSpLocks/>
            </p:cNvGrpSpPr>
            <p:nvPr/>
          </p:nvGrpSpPr>
          <p:grpSpPr bwMode="auto">
            <a:xfrm>
              <a:off x="0" y="0"/>
              <a:ext cx="564" cy="958"/>
              <a:chOff x="0" y="0"/>
              <a:chExt cx="564" cy="958"/>
            </a:xfrm>
          </p:grpSpPr>
          <p:sp>
            <p:nvSpPr>
              <p:cNvPr id="19491" name="Rectangle 10"/>
              <p:cNvSpPr>
                <a:spLocks noChangeArrowheads="1"/>
              </p:cNvSpPr>
              <p:nvPr/>
            </p:nvSpPr>
            <p:spPr bwMode="auto">
              <a:xfrm>
                <a:off x="0" y="0"/>
                <a:ext cx="564" cy="958"/>
              </a:xfrm>
              <a:prstGeom prst="rect">
                <a:avLst/>
              </a:prstGeom>
              <a:solidFill>
                <a:srgbClr val="FFB4B4"/>
              </a:solidFill>
              <a:ln w="9525">
                <a:noFill/>
                <a:miter lim="800000"/>
                <a:headEnd/>
                <a:tailEnd/>
              </a:ln>
              <a:effectLst/>
            </p:spPr>
            <p:txBody>
              <a:bodyPr/>
              <a:lstStyle/>
              <a:p>
                <a:endParaRPr lang="de-DE"/>
              </a:p>
            </p:txBody>
          </p:sp>
          <p:grpSp>
            <p:nvGrpSpPr>
              <p:cNvPr id="19492" name="Group 9"/>
              <p:cNvGrpSpPr>
                <a:grpSpLocks/>
              </p:cNvGrpSpPr>
              <p:nvPr/>
            </p:nvGrpSpPr>
            <p:grpSpPr bwMode="auto">
              <a:xfrm>
                <a:off x="0" y="0"/>
                <a:ext cx="564" cy="958"/>
                <a:chOff x="0" y="0"/>
                <a:chExt cx="564" cy="958"/>
              </a:xfrm>
            </p:grpSpPr>
            <p:sp>
              <p:nvSpPr>
                <p:cNvPr id="21507" name="Rectangle 3"/>
                <p:cNvSpPr>
                  <a:spLocks noChangeArrowheads="1"/>
                </p:cNvSpPr>
                <p:nvPr/>
              </p:nvSpPr>
              <p:spPr bwMode="auto">
                <a:xfrm>
                  <a:off x="27" y="0"/>
                  <a:ext cx="510" cy="958"/>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 31</a:t>
                  </a:r>
                </a:p>
                <a:p>
                  <a:pPr algn="ctr" eaLnBrk="0" hangingPunct="0">
                    <a:defRPr/>
                  </a:pPr>
                  <a:endParaRPr lang="de-DE" b="1">
                    <a:effectLst>
                      <a:outerShdw blurRad="38100" dist="38100" dir="2700000" algn="tl">
                        <a:srgbClr val="FFFFFF"/>
                      </a:outerShdw>
                    </a:effectLst>
                    <a:latin typeface="Arial" charset="0"/>
                  </a:endParaRPr>
                </a:p>
              </p:txBody>
            </p:sp>
            <p:sp>
              <p:nvSpPr>
                <p:cNvPr id="19494" name="Rectangle 8"/>
                <p:cNvSpPr>
                  <a:spLocks noChangeArrowheads="1"/>
                </p:cNvSpPr>
                <p:nvPr/>
              </p:nvSpPr>
              <p:spPr bwMode="auto">
                <a:xfrm>
                  <a:off x="0" y="0"/>
                  <a:ext cx="564" cy="958"/>
                </a:xfrm>
                <a:prstGeom prst="rect">
                  <a:avLst/>
                </a:prstGeom>
                <a:noFill/>
                <a:ln w="7">
                  <a:solidFill>
                    <a:srgbClr val="A0A0A0"/>
                  </a:solidFill>
                  <a:miter lim="800000"/>
                  <a:headEnd/>
                  <a:tailEnd/>
                </a:ln>
                <a:effectLst/>
              </p:spPr>
              <p:txBody>
                <a:bodyPr/>
                <a:lstStyle/>
                <a:p>
                  <a:endParaRPr lang="de-DE"/>
                </a:p>
              </p:txBody>
            </p:sp>
          </p:grpSp>
        </p:grpSp>
        <p:grpSp>
          <p:nvGrpSpPr>
            <p:cNvPr id="19481" name="Group 15"/>
            <p:cNvGrpSpPr>
              <a:grpSpLocks/>
            </p:cNvGrpSpPr>
            <p:nvPr/>
          </p:nvGrpSpPr>
          <p:grpSpPr bwMode="auto">
            <a:xfrm>
              <a:off x="714" y="0"/>
              <a:ext cx="1571" cy="958"/>
              <a:chOff x="714" y="0"/>
              <a:chExt cx="1571" cy="958"/>
            </a:xfrm>
          </p:grpSpPr>
          <p:sp>
            <p:nvSpPr>
              <p:cNvPr id="19487" name="Rectangle 14"/>
              <p:cNvSpPr>
                <a:spLocks noChangeArrowheads="1"/>
              </p:cNvSpPr>
              <p:nvPr/>
            </p:nvSpPr>
            <p:spPr bwMode="auto">
              <a:xfrm>
                <a:off x="714" y="0"/>
                <a:ext cx="1571" cy="958"/>
              </a:xfrm>
              <a:prstGeom prst="rect">
                <a:avLst/>
              </a:prstGeom>
              <a:solidFill>
                <a:srgbClr val="CAFFFF"/>
              </a:solidFill>
              <a:ln w="9525">
                <a:noFill/>
                <a:miter lim="800000"/>
                <a:headEnd/>
                <a:tailEnd/>
              </a:ln>
              <a:effectLst/>
            </p:spPr>
            <p:txBody>
              <a:bodyPr/>
              <a:lstStyle/>
              <a:p>
                <a:endParaRPr lang="de-DE"/>
              </a:p>
            </p:txBody>
          </p:sp>
          <p:grpSp>
            <p:nvGrpSpPr>
              <p:cNvPr id="19488" name="Group 13"/>
              <p:cNvGrpSpPr>
                <a:grpSpLocks/>
              </p:cNvGrpSpPr>
              <p:nvPr/>
            </p:nvGrpSpPr>
            <p:grpSpPr bwMode="auto">
              <a:xfrm>
                <a:off x="714" y="0"/>
                <a:ext cx="1571" cy="958"/>
                <a:chOff x="714" y="0"/>
                <a:chExt cx="1571" cy="958"/>
              </a:xfrm>
            </p:grpSpPr>
            <p:sp>
              <p:nvSpPr>
                <p:cNvPr id="21509" name="Rectangle 5"/>
                <p:cNvSpPr>
                  <a:spLocks noChangeArrowheads="1"/>
                </p:cNvSpPr>
                <p:nvPr/>
              </p:nvSpPr>
              <p:spPr bwMode="auto">
                <a:xfrm>
                  <a:off x="741" y="0"/>
                  <a:ext cx="1518" cy="958"/>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600" b="1">
                      <a:effectLst>
                        <a:outerShdw blurRad="38100" dist="38100" dir="2700000" algn="tl">
                          <a:srgbClr val="FFFFFF"/>
                        </a:outerShdw>
                      </a:effectLst>
                      <a:cs typeface="Times New Roman" charset="0"/>
                    </a:rPr>
                    <a:t>Und da sie gebetet hatten, bewegte sich die Stätte, da sie versammelt waren; und sie wurden alle voll des Heiligen Geistes und redeten das Wort Gottes mit Freudigkeit.</a:t>
                  </a:r>
                </a:p>
                <a:p>
                  <a:pPr algn="ctr" eaLnBrk="0" hangingPunct="0">
                    <a:defRPr/>
                  </a:pPr>
                  <a:endParaRPr lang="de-DE" sz="1800">
                    <a:latin typeface="Book Antiqua" pitchFamily="18" charset="0"/>
                  </a:endParaRPr>
                </a:p>
              </p:txBody>
            </p:sp>
            <p:sp>
              <p:nvSpPr>
                <p:cNvPr id="19490" name="Rectangle 12"/>
                <p:cNvSpPr>
                  <a:spLocks noChangeArrowheads="1"/>
                </p:cNvSpPr>
                <p:nvPr/>
              </p:nvSpPr>
              <p:spPr bwMode="auto">
                <a:xfrm>
                  <a:off x="714" y="0"/>
                  <a:ext cx="1571" cy="958"/>
                </a:xfrm>
                <a:prstGeom prst="rect">
                  <a:avLst/>
                </a:prstGeom>
                <a:noFill/>
                <a:ln w="7">
                  <a:solidFill>
                    <a:srgbClr val="A0A0A0"/>
                  </a:solidFill>
                  <a:miter lim="800000"/>
                  <a:headEnd/>
                  <a:tailEnd/>
                </a:ln>
                <a:effectLst/>
              </p:spPr>
              <p:txBody>
                <a:bodyPr/>
                <a:lstStyle/>
                <a:p>
                  <a:endParaRPr lang="de-DE"/>
                </a:p>
              </p:txBody>
            </p:sp>
          </p:grpSp>
        </p:grpSp>
        <p:grpSp>
          <p:nvGrpSpPr>
            <p:cNvPr id="19482" name="Group 19"/>
            <p:cNvGrpSpPr>
              <a:grpSpLocks/>
            </p:cNvGrpSpPr>
            <p:nvPr/>
          </p:nvGrpSpPr>
          <p:grpSpPr bwMode="auto">
            <a:xfrm>
              <a:off x="2435" y="0"/>
              <a:ext cx="1247" cy="958"/>
              <a:chOff x="2435" y="0"/>
              <a:chExt cx="1247" cy="958"/>
            </a:xfrm>
          </p:grpSpPr>
          <p:sp>
            <p:nvSpPr>
              <p:cNvPr id="19483" name="Rectangle 18"/>
              <p:cNvSpPr>
                <a:spLocks noChangeArrowheads="1"/>
              </p:cNvSpPr>
              <p:nvPr/>
            </p:nvSpPr>
            <p:spPr bwMode="auto">
              <a:xfrm>
                <a:off x="2435" y="0"/>
                <a:ext cx="1247" cy="958"/>
              </a:xfrm>
              <a:prstGeom prst="rect">
                <a:avLst/>
              </a:prstGeom>
              <a:solidFill>
                <a:srgbClr val="B4FFB4"/>
              </a:solidFill>
              <a:ln w="9525">
                <a:noFill/>
                <a:miter lim="800000"/>
                <a:headEnd/>
                <a:tailEnd/>
              </a:ln>
              <a:effectLst/>
            </p:spPr>
            <p:txBody>
              <a:bodyPr/>
              <a:lstStyle/>
              <a:p>
                <a:endParaRPr lang="de-DE"/>
              </a:p>
            </p:txBody>
          </p:sp>
          <p:grpSp>
            <p:nvGrpSpPr>
              <p:cNvPr id="19484" name="Group 17"/>
              <p:cNvGrpSpPr>
                <a:grpSpLocks/>
              </p:cNvGrpSpPr>
              <p:nvPr/>
            </p:nvGrpSpPr>
            <p:grpSpPr bwMode="auto">
              <a:xfrm>
                <a:off x="2435" y="0"/>
                <a:ext cx="1247" cy="958"/>
                <a:chOff x="2435" y="0"/>
                <a:chExt cx="1247" cy="958"/>
              </a:xfrm>
            </p:grpSpPr>
            <p:sp>
              <p:nvSpPr>
                <p:cNvPr id="21511" name="Rectangle 7"/>
                <p:cNvSpPr>
                  <a:spLocks noChangeArrowheads="1"/>
                </p:cNvSpPr>
                <p:nvPr/>
              </p:nvSpPr>
              <p:spPr bwMode="auto">
                <a:xfrm>
                  <a:off x="2462" y="0"/>
                  <a:ext cx="1193" cy="958"/>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800" b="1">
                      <a:effectLst>
                        <a:outerShdw blurRad="38100" dist="38100" dir="2700000" algn="tl">
                          <a:srgbClr val="FFFFFF"/>
                        </a:outerShdw>
                      </a:effectLst>
                      <a:latin typeface="Tahoma" pitchFamily="34" charset="0"/>
                      <a:cs typeface="Times New Roman" charset="0"/>
                    </a:rPr>
                    <a:t>Ihr Lebensstil zeichnete sich durch Kühnheit, Bezeugen, Gebet und Erfüllung mit dem Geist aus.</a:t>
                  </a:r>
                </a:p>
                <a:p>
                  <a:pPr algn="ctr" eaLnBrk="0" hangingPunct="0">
                    <a:defRPr/>
                  </a:pPr>
                  <a:endParaRPr lang="de-DE" sz="1800" b="1">
                    <a:effectLst>
                      <a:outerShdw blurRad="38100" dist="38100" dir="2700000" algn="tl">
                        <a:srgbClr val="FFFFFF"/>
                      </a:outerShdw>
                    </a:effectLst>
                    <a:latin typeface="Tahoma" pitchFamily="34" charset="0"/>
                  </a:endParaRPr>
                </a:p>
              </p:txBody>
            </p:sp>
            <p:sp>
              <p:nvSpPr>
                <p:cNvPr id="19486" name="Rectangle 16"/>
                <p:cNvSpPr>
                  <a:spLocks noChangeArrowheads="1"/>
                </p:cNvSpPr>
                <p:nvPr/>
              </p:nvSpPr>
              <p:spPr bwMode="auto">
                <a:xfrm>
                  <a:off x="2435" y="0"/>
                  <a:ext cx="1247" cy="958"/>
                </a:xfrm>
                <a:prstGeom prst="rect">
                  <a:avLst/>
                </a:prstGeom>
                <a:noFill/>
                <a:ln w="7">
                  <a:solidFill>
                    <a:srgbClr val="A0A0A0"/>
                  </a:solidFill>
                  <a:miter lim="800000"/>
                  <a:headEnd/>
                  <a:tailEnd/>
                </a:ln>
                <a:effectLst/>
              </p:spPr>
              <p:txBody>
                <a:bodyPr/>
                <a:lstStyle/>
                <a:p>
                  <a:endParaRPr lang="de-DE"/>
                </a:p>
              </p:txBody>
            </p:sp>
          </p:grpSp>
        </p:grpSp>
      </p:grpSp>
      <p:grpSp>
        <p:nvGrpSpPr>
          <p:cNvPr id="19460" name="Group 38"/>
          <p:cNvGrpSpPr>
            <a:grpSpLocks/>
          </p:cNvGrpSpPr>
          <p:nvPr/>
        </p:nvGrpSpPr>
        <p:grpSpPr bwMode="auto">
          <a:xfrm>
            <a:off x="0" y="2133600"/>
            <a:ext cx="9144000" cy="3886200"/>
            <a:chOff x="0" y="0"/>
            <a:chExt cx="4022" cy="1632"/>
          </a:xfrm>
        </p:grpSpPr>
        <p:sp>
          <p:nvSpPr>
            <p:cNvPr id="19461" name="Rectangle 22"/>
            <p:cNvSpPr>
              <a:spLocks noChangeArrowheads="1"/>
            </p:cNvSpPr>
            <p:nvPr/>
          </p:nvSpPr>
          <p:spPr bwMode="auto">
            <a:xfrm>
              <a:off x="421" y="0"/>
              <a:ext cx="150" cy="1632"/>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19462" name="Rectangle 24"/>
            <p:cNvSpPr>
              <a:spLocks noChangeArrowheads="1"/>
            </p:cNvSpPr>
            <p:nvPr/>
          </p:nvSpPr>
          <p:spPr bwMode="auto">
            <a:xfrm>
              <a:off x="2654" y="0"/>
              <a:ext cx="150" cy="1632"/>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19463" name="Group 29"/>
            <p:cNvGrpSpPr>
              <a:grpSpLocks/>
            </p:cNvGrpSpPr>
            <p:nvPr/>
          </p:nvGrpSpPr>
          <p:grpSpPr bwMode="auto">
            <a:xfrm>
              <a:off x="0" y="0"/>
              <a:ext cx="394" cy="1632"/>
              <a:chOff x="0" y="0"/>
              <a:chExt cx="394" cy="1632"/>
            </a:xfrm>
          </p:grpSpPr>
          <p:sp>
            <p:nvSpPr>
              <p:cNvPr id="19474" name="Rectangle 28"/>
              <p:cNvSpPr>
                <a:spLocks noChangeArrowheads="1"/>
              </p:cNvSpPr>
              <p:nvPr/>
            </p:nvSpPr>
            <p:spPr bwMode="auto">
              <a:xfrm>
                <a:off x="0" y="0"/>
                <a:ext cx="394" cy="1632"/>
              </a:xfrm>
              <a:prstGeom prst="rect">
                <a:avLst/>
              </a:prstGeom>
              <a:solidFill>
                <a:srgbClr val="FFB4B4"/>
              </a:solidFill>
              <a:ln w="9525">
                <a:noFill/>
                <a:miter lim="800000"/>
                <a:headEnd/>
                <a:tailEnd/>
              </a:ln>
              <a:effectLst/>
            </p:spPr>
            <p:txBody>
              <a:bodyPr/>
              <a:lstStyle/>
              <a:p>
                <a:endParaRPr lang="de-DE"/>
              </a:p>
            </p:txBody>
          </p:sp>
          <p:grpSp>
            <p:nvGrpSpPr>
              <p:cNvPr id="19475" name="Group 27"/>
              <p:cNvGrpSpPr>
                <a:grpSpLocks/>
              </p:cNvGrpSpPr>
              <p:nvPr/>
            </p:nvGrpSpPr>
            <p:grpSpPr bwMode="auto">
              <a:xfrm>
                <a:off x="0" y="0"/>
                <a:ext cx="394" cy="1632"/>
                <a:chOff x="0" y="0"/>
                <a:chExt cx="394" cy="1632"/>
              </a:xfrm>
            </p:grpSpPr>
            <p:sp>
              <p:nvSpPr>
                <p:cNvPr id="21525" name="Rectangle 21"/>
                <p:cNvSpPr>
                  <a:spLocks noChangeArrowheads="1"/>
                </p:cNvSpPr>
                <p:nvPr/>
              </p:nvSpPr>
              <p:spPr bwMode="auto">
                <a:xfrm>
                  <a:off x="27" y="0"/>
                  <a:ext cx="339" cy="1632"/>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Verse 32-37</a:t>
                  </a:r>
                </a:p>
                <a:p>
                  <a:pPr algn="ctr" eaLnBrk="0" hangingPunct="0">
                    <a:defRPr/>
                  </a:pPr>
                  <a:endParaRPr lang="de-DE" sz="1400" b="1" i="1">
                    <a:effectLst>
                      <a:outerShdw blurRad="38100" dist="38100" dir="2700000" algn="tl">
                        <a:srgbClr val="FFFFFF"/>
                      </a:outerShdw>
                    </a:effectLst>
                    <a:latin typeface="Arial" charset="0"/>
                    <a:cs typeface="Times New Roman" charset="0"/>
                  </a:endParaRPr>
                </a:p>
              </p:txBody>
            </p:sp>
            <p:sp>
              <p:nvSpPr>
                <p:cNvPr id="19477" name="Rectangle 26"/>
                <p:cNvSpPr>
                  <a:spLocks noChangeArrowheads="1"/>
                </p:cNvSpPr>
                <p:nvPr/>
              </p:nvSpPr>
              <p:spPr bwMode="auto">
                <a:xfrm>
                  <a:off x="0" y="0"/>
                  <a:ext cx="394" cy="1632"/>
                </a:xfrm>
                <a:prstGeom prst="rect">
                  <a:avLst/>
                </a:prstGeom>
                <a:noFill/>
                <a:ln w="7">
                  <a:solidFill>
                    <a:srgbClr val="A0A0A0"/>
                  </a:solidFill>
                  <a:miter lim="800000"/>
                  <a:headEnd/>
                  <a:tailEnd/>
                </a:ln>
                <a:effectLst/>
              </p:spPr>
              <p:txBody>
                <a:bodyPr/>
                <a:lstStyle/>
                <a:p>
                  <a:endParaRPr lang="de-DE"/>
                </a:p>
              </p:txBody>
            </p:sp>
          </p:grpSp>
        </p:grpSp>
        <p:grpSp>
          <p:nvGrpSpPr>
            <p:cNvPr id="19464" name="Group 33"/>
            <p:cNvGrpSpPr>
              <a:grpSpLocks/>
            </p:cNvGrpSpPr>
            <p:nvPr/>
          </p:nvGrpSpPr>
          <p:grpSpPr bwMode="auto">
            <a:xfrm>
              <a:off x="544" y="0"/>
              <a:ext cx="2083" cy="1632"/>
              <a:chOff x="544" y="0"/>
              <a:chExt cx="2083" cy="1632"/>
            </a:xfrm>
          </p:grpSpPr>
          <p:sp>
            <p:nvSpPr>
              <p:cNvPr id="19470" name="Rectangle 32"/>
              <p:cNvSpPr>
                <a:spLocks noChangeArrowheads="1"/>
              </p:cNvSpPr>
              <p:nvPr/>
            </p:nvSpPr>
            <p:spPr bwMode="auto">
              <a:xfrm>
                <a:off x="544" y="0"/>
                <a:ext cx="2083" cy="1632"/>
              </a:xfrm>
              <a:prstGeom prst="rect">
                <a:avLst/>
              </a:prstGeom>
              <a:solidFill>
                <a:srgbClr val="CAFFFF"/>
              </a:solidFill>
              <a:ln w="9525">
                <a:noFill/>
                <a:miter lim="800000"/>
                <a:headEnd/>
                <a:tailEnd/>
              </a:ln>
              <a:effectLst/>
            </p:spPr>
            <p:txBody>
              <a:bodyPr/>
              <a:lstStyle/>
              <a:p>
                <a:endParaRPr lang="de-DE"/>
              </a:p>
            </p:txBody>
          </p:sp>
          <p:grpSp>
            <p:nvGrpSpPr>
              <p:cNvPr id="19471" name="Group 31"/>
              <p:cNvGrpSpPr>
                <a:grpSpLocks/>
              </p:cNvGrpSpPr>
              <p:nvPr/>
            </p:nvGrpSpPr>
            <p:grpSpPr bwMode="auto">
              <a:xfrm>
                <a:off x="544" y="0"/>
                <a:ext cx="2083" cy="1632"/>
                <a:chOff x="544" y="0"/>
                <a:chExt cx="2083" cy="1632"/>
              </a:xfrm>
            </p:grpSpPr>
            <p:sp>
              <p:nvSpPr>
                <p:cNvPr id="21527" name="Rectangle 23"/>
                <p:cNvSpPr>
                  <a:spLocks noChangeArrowheads="1"/>
                </p:cNvSpPr>
                <p:nvPr/>
              </p:nvSpPr>
              <p:spPr bwMode="auto">
                <a:xfrm>
                  <a:off x="571" y="0"/>
                  <a:ext cx="2028" cy="1632"/>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b="1">
                      <a:effectLst>
                        <a:outerShdw blurRad="38100" dist="38100" dir="2700000" algn="tl">
                          <a:srgbClr val="FFFFFF"/>
                        </a:outerShdw>
                      </a:effectLst>
                      <a:cs typeface="Times New Roman" charset="0"/>
                    </a:rPr>
                    <a:t>Die Menge aber der Gläubigen war ein Herz und eine Seele; auch keiner sagte von seinen Gütern, daß sie sein wären, sondern es war ihnen alles gemein. Und mit großer Kraft gaben die Apostel Zeugnis von der Auferstehung des HERRN JESU, und war große Gnade bei ihnen allen. Es war auch keiner unter ihnen, der Mangel hatte; denn wie viel ihrer waren, die da Äcker oder Häuser hatten, die verkauften sie und brachten das Geld des verkauften Guts und legten es zu der Apostel Füßen; und man gab einem jeglichen, was ihm not war. Joses aber, mit dem Zunamen Barnabas (das heißt: ein Sohn des Trostes), von Geschlecht ein Levit aus Zypern, der hatte einen Acker und verkaufte ihn und brachte das Geld und legte es zu der Apostel Füßen.</a:t>
                  </a:r>
                </a:p>
                <a:p>
                  <a:pPr algn="ctr" eaLnBrk="0" hangingPunct="0">
                    <a:defRPr/>
                  </a:pPr>
                  <a:endParaRPr lang="de-DE" sz="1400" b="1">
                    <a:effectLst>
                      <a:outerShdw blurRad="38100" dist="38100" dir="2700000" algn="tl">
                        <a:srgbClr val="FFFFFF"/>
                      </a:outerShdw>
                    </a:effectLst>
                    <a:cs typeface="Times New Roman" charset="0"/>
                  </a:endParaRPr>
                </a:p>
              </p:txBody>
            </p:sp>
            <p:sp>
              <p:nvSpPr>
                <p:cNvPr id="19473" name="Rectangle 30"/>
                <p:cNvSpPr>
                  <a:spLocks noChangeArrowheads="1"/>
                </p:cNvSpPr>
                <p:nvPr/>
              </p:nvSpPr>
              <p:spPr bwMode="auto">
                <a:xfrm>
                  <a:off x="544" y="0"/>
                  <a:ext cx="2083" cy="1632"/>
                </a:xfrm>
                <a:prstGeom prst="rect">
                  <a:avLst/>
                </a:prstGeom>
                <a:noFill/>
                <a:ln w="7">
                  <a:solidFill>
                    <a:srgbClr val="A0A0A0"/>
                  </a:solidFill>
                  <a:miter lim="800000"/>
                  <a:headEnd/>
                  <a:tailEnd/>
                </a:ln>
                <a:effectLst/>
              </p:spPr>
              <p:txBody>
                <a:bodyPr/>
                <a:lstStyle/>
                <a:p>
                  <a:endParaRPr lang="de-DE"/>
                </a:p>
              </p:txBody>
            </p:sp>
          </p:grpSp>
        </p:grpSp>
        <p:grpSp>
          <p:nvGrpSpPr>
            <p:cNvPr id="19465" name="Group 37"/>
            <p:cNvGrpSpPr>
              <a:grpSpLocks/>
            </p:cNvGrpSpPr>
            <p:nvPr/>
          </p:nvGrpSpPr>
          <p:grpSpPr bwMode="auto">
            <a:xfrm>
              <a:off x="2777" y="0"/>
              <a:ext cx="1245" cy="1632"/>
              <a:chOff x="2777" y="0"/>
              <a:chExt cx="1245" cy="1632"/>
            </a:xfrm>
          </p:grpSpPr>
          <p:sp>
            <p:nvSpPr>
              <p:cNvPr id="19466" name="Rectangle 36"/>
              <p:cNvSpPr>
                <a:spLocks noChangeArrowheads="1"/>
              </p:cNvSpPr>
              <p:nvPr/>
            </p:nvSpPr>
            <p:spPr bwMode="auto">
              <a:xfrm>
                <a:off x="2777" y="0"/>
                <a:ext cx="1245" cy="1632"/>
              </a:xfrm>
              <a:prstGeom prst="rect">
                <a:avLst/>
              </a:prstGeom>
              <a:solidFill>
                <a:srgbClr val="B4FFB4"/>
              </a:solidFill>
              <a:ln w="9525">
                <a:noFill/>
                <a:miter lim="800000"/>
                <a:headEnd/>
                <a:tailEnd/>
              </a:ln>
              <a:effectLst/>
            </p:spPr>
            <p:txBody>
              <a:bodyPr/>
              <a:lstStyle/>
              <a:p>
                <a:endParaRPr lang="de-DE"/>
              </a:p>
            </p:txBody>
          </p:sp>
          <p:grpSp>
            <p:nvGrpSpPr>
              <p:cNvPr id="19467" name="Group 35"/>
              <p:cNvGrpSpPr>
                <a:grpSpLocks/>
              </p:cNvGrpSpPr>
              <p:nvPr/>
            </p:nvGrpSpPr>
            <p:grpSpPr bwMode="auto">
              <a:xfrm>
                <a:off x="2777" y="0"/>
                <a:ext cx="1245" cy="1632"/>
                <a:chOff x="2777" y="0"/>
                <a:chExt cx="1245" cy="1632"/>
              </a:xfrm>
            </p:grpSpPr>
            <p:sp>
              <p:nvSpPr>
                <p:cNvPr id="21529" name="Rectangle 25"/>
                <p:cNvSpPr>
                  <a:spLocks noChangeArrowheads="1"/>
                </p:cNvSpPr>
                <p:nvPr/>
              </p:nvSpPr>
              <p:spPr bwMode="auto">
                <a:xfrm>
                  <a:off x="2804" y="0"/>
                  <a:ext cx="1191" cy="1632"/>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a:latin typeface="Times New Roman" charset="0"/>
                      <a:cs typeface="Times New Roman" charset="0"/>
                    </a:rPr>
                    <a:t> </a:t>
                  </a:r>
                </a:p>
                <a:p>
                  <a:pPr algn="ctr" eaLnBrk="0" hangingPunct="0">
                    <a:defRPr/>
                  </a:pPr>
                  <a:r>
                    <a:rPr lang="de-DE" b="1">
                      <a:effectLst>
                        <a:outerShdw blurRad="38100" dist="38100" dir="2700000" algn="tl">
                          <a:srgbClr val="FFFFFF"/>
                        </a:outerShdw>
                      </a:effectLst>
                      <a:latin typeface="Tahoma" pitchFamily="34" charset="0"/>
                      <a:cs typeface="Times New Roman" charset="0"/>
                    </a:rPr>
                    <a:t>Einheit und brüderliche Liebe waren vorhanden.</a:t>
                  </a:r>
                </a:p>
                <a:p>
                  <a:pPr algn="ctr" eaLnBrk="0" hangingPunct="0">
                    <a:defRPr/>
                  </a:pPr>
                  <a:endParaRPr lang="de-DE" b="1">
                    <a:effectLst>
                      <a:outerShdw blurRad="38100" dist="38100" dir="2700000" algn="tl">
                        <a:srgbClr val="FFFFFF"/>
                      </a:outerShdw>
                    </a:effectLst>
                    <a:latin typeface="Tahoma" pitchFamily="34" charset="0"/>
                    <a:cs typeface="Times New Roman" charset="0"/>
                  </a:endParaRPr>
                </a:p>
              </p:txBody>
            </p:sp>
            <p:sp>
              <p:nvSpPr>
                <p:cNvPr id="19469" name="Rectangle 34"/>
                <p:cNvSpPr>
                  <a:spLocks noChangeArrowheads="1"/>
                </p:cNvSpPr>
                <p:nvPr/>
              </p:nvSpPr>
              <p:spPr bwMode="auto">
                <a:xfrm>
                  <a:off x="2777" y="0"/>
                  <a:ext cx="1245" cy="1632"/>
                </a:xfrm>
                <a:prstGeom prst="rect">
                  <a:avLst/>
                </a:prstGeom>
                <a:noFill/>
                <a:ln w="7">
                  <a:solidFill>
                    <a:srgbClr val="A0A0A0"/>
                  </a:solidFill>
                  <a:miter lim="800000"/>
                  <a:headEnd/>
                  <a:tailEnd/>
                </a:ln>
                <a:effectLst/>
              </p:spPr>
              <p:txBody>
                <a:bodyPr/>
                <a:lstStyle/>
                <a:p>
                  <a:endParaRPr lang="de-DE"/>
                </a:p>
              </p:txBody>
            </p:sp>
          </p:grpSp>
        </p:grpSp>
      </p:grpSp>
    </p:spTree>
  </p:cSld>
  <p:clrMapOvr>
    <a:masterClrMapping/>
  </p:clrMapOvr>
  <p:transition spd="slow">
    <p:pull dir="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133600" y="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b="1">
                <a:solidFill>
                  <a:schemeClr val="bg1"/>
                </a:solidFill>
                <a:effectLst>
                  <a:outerShdw blurRad="38100" dist="38100" dir="2700000" algn="tl">
                    <a:srgbClr val="808080"/>
                  </a:outerShdw>
                </a:effectLst>
                <a:latin typeface="Tahoma" pitchFamily="34" charset="0"/>
                <a:cs typeface="Times New Roman" charset="0"/>
              </a:rPr>
              <a:t>Apostelgeschichte 5. Kapitel</a:t>
            </a:r>
            <a:endParaRPr lang="de-AT" b="1">
              <a:solidFill>
                <a:schemeClr val="bg1"/>
              </a:solidFill>
              <a:effectLst>
                <a:outerShdw blurRad="38100" dist="38100" dir="2700000" algn="tl">
                  <a:srgbClr val="808080"/>
                </a:outerShdw>
              </a:effectLst>
              <a:latin typeface="Tahoma" pitchFamily="34" charset="0"/>
              <a:cs typeface="Times New Roman" charset="0"/>
            </a:endParaRPr>
          </a:p>
        </p:txBody>
      </p:sp>
      <p:grpSp>
        <p:nvGrpSpPr>
          <p:cNvPr id="20483" name="Group 20"/>
          <p:cNvGrpSpPr>
            <a:grpSpLocks/>
          </p:cNvGrpSpPr>
          <p:nvPr/>
        </p:nvGrpSpPr>
        <p:grpSpPr bwMode="auto">
          <a:xfrm>
            <a:off x="0" y="609600"/>
            <a:ext cx="9144000" cy="914400"/>
            <a:chOff x="0" y="0"/>
            <a:chExt cx="4135" cy="690"/>
          </a:xfrm>
        </p:grpSpPr>
        <p:sp>
          <p:nvSpPr>
            <p:cNvPr id="20556" name="Rectangle 4"/>
            <p:cNvSpPr>
              <a:spLocks noChangeArrowheads="1"/>
            </p:cNvSpPr>
            <p:nvPr/>
          </p:nvSpPr>
          <p:spPr bwMode="auto">
            <a:xfrm>
              <a:off x="591" y="0"/>
              <a:ext cx="150" cy="690"/>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0557" name="Rectangle 6"/>
            <p:cNvSpPr>
              <a:spLocks noChangeArrowheads="1"/>
            </p:cNvSpPr>
            <p:nvPr/>
          </p:nvSpPr>
          <p:spPr bwMode="auto">
            <a:xfrm>
              <a:off x="3107" y="0"/>
              <a:ext cx="150" cy="690"/>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0558" name="Group 11"/>
            <p:cNvGrpSpPr>
              <a:grpSpLocks/>
            </p:cNvGrpSpPr>
            <p:nvPr/>
          </p:nvGrpSpPr>
          <p:grpSpPr bwMode="auto">
            <a:xfrm>
              <a:off x="0" y="0"/>
              <a:ext cx="564" cy="690"/>
              <a:chOff x="0" y="0"/>
              <a:chExt cx="564" cy="690"/>
            </a:xfrm>
          </p:grpSpPr>
          <p:sp>
            <p:nvSpPr>
              <p:cNvPr id="20569" name="Rectangle 10"/>
              <p:cNvSpPr>
                <a:spLocks noChangeArrowheads="1"/>
              </p:cNvSpPr>
              <p:nvPr/>
            </p:nvSpPr>
            <p:spPr bwMode="auto">
              <a:xfrm>
                <a:off x="0" y="0"/>
                <a:ext cx="564" cy="690"/>
              </a:xfrm>
              <a:prstGeom prst="rect">
                <a:avLst/>
              </a:prstGeom>
              <a:solidFill>
                <a:srgbClr val="FFB4B4"/>
              </a:solidFill>
              <a:ln w="9525">
                <a:noFill/>
                <a:miter lim="800000"/>
                <a:headEnd/>
                <a:tailEnd/>
              </a:ln>
              <a:effectLst/>
            </p:spPr>
            <p:txBody>
              <a:bodyPr/>
              <a:lstStyle/>
              <a:p>
                <a:endParaRPr lang="de-DE"/>
              </a:p>
            </p:txBody>
          </p:sp>
          <p:grpSp>
            <p:nvGrpSpPr>
              <p:cNvPr id="20570" name="Group 9"/>
              <p:cNvGrpSpPr>
                <a:grpSpLocks/>
              </p:cNvGrpSpPr>
              <p:nvPr/>
            </p:nvGrpSpPr>
            <p:grpSpPr bwMode="auto">
              <a:xfrm>
                <a:off x="0" y="0"/>
                <a:ext cx="564" cy="690"/>
                <a:chOff x="0" y="0"/>
                <a:chExt cx="564" cy="690"/>
              </a:xfrm>
            </p:grpSpPr>
            <p:sp>
              <p:nvSpPr>
                <p:cNvPr id="22531" name="Rectangle 3"/>
                <p:cNvSpPr>
                  <a:spLocks noChangeArrowheads="1"/>
                </p:cNvSpPr>
                <p:nvPr/>
              </p:nvSpPr>
              <p:spPr bwMode="auto">
                <a:xfrm>
                  <a:off x="27" y="0"/>
                  <a:ext cx="510" cy="690"/>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de-DE" sz="1400" i="1">
                    <a:latin typeface="Franklin Gothic Medium" pitchFamily="34" charset="0"/>
                    <a:cs typeface="Times New Roman" charset="0"/>
                  </a:endParaRPr>
                </a:p>
                <a:p>
                  <a:pPr algn="ctr">
                    <a:defRPr/>
                  </a:pPr>
                  <a:r>
                    <a:rPr lang="de-DE" sz="1400" b="1" i="1">
                      <a:effectLst>
                        <a:outerShdw blurRad="38100" dist="38100" dir="2700000" algn="tl">
                          <a:srgbClr val="FFFFFF"/>
                        </a:outerShdw>
                      </a:effectLst>
                      <a:latin typeface="Arial" charset="0"/>
                      <a:cs typeface="Times New Roman" charset="0"/>
                    </a:rPr>
                    <a:t>Vers 12</a:t>
                  </a:r>
                </a:p>
                <a:p>
                  <a:pPr algn="ctr" eaLnBrk="0" hangingPunct="0">
                    <a:defRPr/>
                  </a:pPr>
                  <a:endParaRPr lang="de-DE" b="1" i="1">
                    <a:effectLst>
                      <a:outerShdw blurRad="38100" dist="38100" dir="2700000" algn="tl">
                        <a:srgbClr val="FFFFFF"/>
                      </a:outerShdw>
                    </a:effectLst>
                    <a:latin typeface="Arial" charset="0"/>
                  </a:endParaRPr>
                </a:p>
              </p:txBody>
            </p:sp>
            <p:sp>
              <p:nvSpPr>
                <p:cNvPr id="20572" name="Rectangle 8"/>
                <p:cNvSpPr>
                  <a:spLocks noChangeArrowheads="1"/>
                </p:cNvSpPr>
                <p:nvPr/>
              </p:nvSpPr>
              <p:spPr bwMode="auto">
                <a:xfrm>
                  <a:off x="0" y="0"/>
                  <a:ext cx="564" cy="690"/>
                </a:xfrm>
                <a:prstGeom prst="rect">
                  <a:avLst/>
                </a:prstGeom>
                <a:noFill/>
                <a:ln w="7">
                  <a:solidFill>
                    <a:srgbClr val="A0A0A0"/>
                  </a:solidFill>
                  <a:miter lim="800000"/>
                  <a:headEnd/>
                  <a:tailEnd/>
                </a:ln>
                <a:effectLst/>
              </p:spPr>
              <p:txBody>
                <a:bodyPr/>
                <a:lstStyle/>
                <a:p>
                  <a:endParaRPr lang="de-DE"/>
                </a:p>
              </p:txBody>
            </p:sp>
          </p:grpSp>
        </p:grpSp>
        <p:grpSp>
          <p:nvGrpSpPr>
            <p:cNvPr id="20559" name="Group 15"/>
            <p:cNvGrpSpPr>
              <a:grpSpLocks/>
            </p:cNvGrpSpPr>
            <p:nvPr/>
          </p:nvGrpSpPr>
          <p:grpSpPr bwMode="auto">
            <a:xfrm>
              <a:off x="714" y="0"/>
              <a:ext cx="2366" cy="690"/>
              <a:chOff x="714" y="0"/>
              <a:chExt cx="2366" cy="690"/>
            </a:xfrm>
          </p:grpSpPr>
          <p:sp>
            <p:nvSpPr>
              <p:cNvPr id="20565" name="Rectangle 14"/>
              <p:cNvSpPr>
                <a:spLocks noChangeArrowheads="1"/>
              </p:cNvSpPr>
              <p:nvPr/>
            </p:nvSpPr>
            <p:spPr bwMode="auto">
              <a:xfrm>
                <a:off x="714" y="0"/>
                <a:ext cx="2366" cy="690"/>
              </a:xfrm>
              <a:prstGeom prst="rect">
                <a:avLst/>
              </a:prstGeom>
              <a:solidFill>
                <a:srgbClr val="CAFFFF"/>
              </a:solidFill>
              <a:ln w="9525">
                <a:noFill/>
                <a:miter lim="800000"/>
                <a:headEnd/>
                <a:tailEnd/>
              </a:ln>
              <a:effectLst/>
            </p:spPr>
            <p:txBody>
              <a:bodyPr/>
              <a:lstStyle/>
              <a:p>
                <a:endParaRPr lang="de-DE"/>
              </a:p>
            </p:txBody>
          </p:sp>
          <p:grpSp>
            <p:nvGrpSpPr>
              <p:cNvPr id="20566" name="Group 13"/>
              <p:cNvGrpSpPr>
                <a:grpSpLocks/>
              </p:cNvGrpSpPr>
              <p:nvPr/>
            </p:nvGrpSpPr>
            <p:grpSpPr bwMode="auto">
              <a:xfrm>
                <a:off x="714" y="0"/>
                <a:ext cx="2366" cy="690"/>
                <a:chOff x="714" y="0"/>
                <a:chExt cx="2366" cy="690"/>
              </a:xfrm>
            </p:grpSpPr>
            <p:sp>
              <p:nvSpPr>
                <p:cNvPr id="22533" name="Rectangle 5"/>
                <p:cNvSpPr>
                  <a:spLocks noChangeArrowheads="1"/>
                </p:cNvSpPr>
                <p:nvPr/>
              </p:nvSpPr>
              <p:spPr bwMode="auto">
                <a:xfrm>
                  <a:off x="742" y="0"/>
                  <a:ext cx="2310" cy="690"/>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600">
                      <a:effectLst>
                        <a:outerShdw blurRad="38100" dist="38100" dir="2700000" algn="tl">
                          <a:srgbClr val="FFFFFF"/>
                        </a:outerShdw>
                      </a:effectLst>
                      <a:cs typeface="Times New Roman" charset="0"/>
                    </a:rPr>
                    <a:t>Es geschahen aber viel Zeichen und Wunder im Volk durch der Apostel Hände; und sie waren alle einmütig in der Halle Salomos.</a:t>
                  </a:r>
                  <a:endParaRPr lang="de-DE" sz="1600">
                    <a:effectLst>
                      <a:outerShdw blurRad="38100" dist="38100" dir="2700000" algn="tl">
                        <a:srgbClr val="FFFFFF"/>
                      </a:outerShdw>
                    </a:effectLst>
                  </a:endParaRPr>
                </a:p>
              </p:txBody>
            </p:sp>
            <p:sp>
              <p:nvSpPr>
                <p:cNvPr id="20568" name="Rectangle 12"/>
                <p:cNvSpPr>
                  <a:spLocks noChangeArrowheads="1"/>
                </p:cNvSpPr>
                <p:nvPr/>
              </p:nvSpPr>
              <p:spPr bwMode="auto">
                <a:xfrm>
                  <a:off x="714" y="0"/>
                  <a:ext cx="2366" cy="690"/>
                </a:xfrm>
                <a:prstGeom prst="rect">
                  <a:avLst/>
                </a:prstGeom>
                <a:noFill/>
                <a:ln w="7">
                  <a:solidFill>
                    <a:srgbClr val="A0A0A0"/>
                  </a:solidFill>
                  <a:miter lim="800000"/>
                  <a:headEnd/>
                  <a:tailEnd/>
                </a:ln>
                <a:effectLst/>
              </p:spPr>
              <p:txBody>
                <a:bodyPr/>
                <a:lstStyle/>
                <a:p>
                  <a:endParaRPr lang="de-DE"/>
                </a:p>
              </p:txBody>
            </p:sp>
          </p:grpSp>
        </p:grpSp>
        <p:grpSp>
          <p:nvGrpSpPr>
            <p:cNvPr id="20560" name="Group 19"/>
            <p:cNvGrpSpPr>
              <a:grpSpLocks/>
            </p:cNvGrpSpPr>
            <p:nvPr/>
          </p:nvGrpSpPr>
          <p:grpSpPr bwMode="auto">
            <a:xfrm>
              <a:off x="3230" y="0"/>
              <a:ext cx="905" cy="690"/>
              <a:chOff x="3230" y="0"/>
              <a:chExt cx="905" cy="690"/>
            </a:xfrm>
          </p:grpSpPr>
          <p:sp>
            <p:nvSpPr>
              <p:cNvPr id="20561" name="Rectangle 18"/>
              <p:cNvSpPr>
                <a:spLocks noChangeArrowheads="1"/>
              </p:cNvSpPr>
              <p:nvPr/>
            </p:nvSpPr>
            <p:spPr bwMode="auto">
              <a:xfrm>
                <a:off x="3230" y="0"/>
                <a:ext cx="905" cy="690"/>
              </a:xfrm>
              <a:prstGeom prst="rect">
                <a:avLst/>
              </a:prstGeom>
              <a:solidFill>
                <a:srgbClr val="B4FFB4"/>
              </a:solidFill>
              <a:ln w="9525">
                <a:noFill/>
                <a:miter lim="800000"/>
                <a:headEnd/>
                <a:tailEnd/>
              </a:ln>
              <a:effectLst/>
            </p:spPr>
            <p:txBody>
              <a:bodyPr/>
              <a:lstStyle/>
              <a:p>
                <a:endParaRPr lang="de-DE"/>
              </a:p>
            </p:txBody>
          </p:sp>
          <p:grpSp>
            <p:nvGrpSpPr>
              <p:cNvPr id="20562" name="Group 17"/>
              <p:cNvGrpSpPr>
                <a:grpSpLocks/>
              </p:cNvGrpSpPr>
              <p:nvPr/>
            </p:nvGrpSpPr>
            <p:grpSpPr bwMode="auto">
              <a:xfrm>
                <a:off x="3230" y="0"/>
                <a:ext cx="905" cy="690"/>
                <a:chOff x="3230" y="0"/>
                <a:chExt cx="905" cy="690"/>
              </a:xfrm>
            </p:grpSpPr>
            <p:sp>
              <p:nvSpPr>
                <p:cNvPr id="22535" name="Rectangle 7"/>
                <p:cNvSpPr>
                  <a:spLocks noChangeArrowheads="1"/>
                </p:cNvSpPr>
                <p:nvPr/>
              </p:nvSpPr>
              <p:spPr bwMode="auto">
                <a:xfrm>
                  <a:off x="3257" y="0"/>
                  <a:ext cx="851" cy="690"/>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600" b="1">
                      <a:effectLst>
                        <a:outerShdw blurRad="38100" dist="38100" dir="2700000" algn="tl">
                          <a:srgbClr val="FFFFFF"/>
                        </a:outerShdw>
                      </a:effectLst>
                      <a:latin typeface="Tahoma" pitchFamily="34" charset="0"/>
                      <a:cs typeface="Times New Roman" charset="0"/>
                    </a:rPr>
                    <a:t>Zeichen und Wunder wurden praktiziert.</a:t>
                  </a:r>
                </a:p>
                <a:p>
                  <a:pPr algn="ctr" eaLnBrk="0" hangingPunct="0">
                    <a:defRPr/>
                  </a:pPr>
                  <a:endParaRPr lang="de-DE" sz="1600" b="1">
                    <a:effectLst>
                      <a:outerShdw blurRad="38100" dist="38100" dir="2700000" algn="tl">
                        <a:srgbClr val="FFFFFF"/>
                      </a:outerShdw>
                    </a:effectLst>
                    <a:latin typeface="Tahoma" pitchFamily="34" charset="0"/>
                  </a:endParaRPr>
                </a:p>
              </p:txBody>
            </p:sp>
            <p:sp>
              <p:nvSpPr>
                <p:cNvPr id="20564" name="Rectangle 16"/>
                <p:cNvSpPr>
                  <a:spLocks noChangeArrowheads="1"/>
                </p:cNvSpPr>
                <p:nvPr/>
              </p:nvSpPr>
              <p:spPr bwMode="auto">
                <a:xfrm>
                  <a:off x="3230" y="0"/>
                  <a:ext cx="905" cy="690"/>
                </a:xfrm>
                <a:prstGeom prst="rect">
                  <a:avLst/>
                </a:prstGeom>
                <a:noFill/>
                <a:ln w="7">
                  <a:solidFill>
                    <a:srgbClr val="A0A0A0"/>
                  </a:solidFill>
                  <a:miter lim="800000"/>
                  <a:headEnd/>
                  <a:tailEnd/>
                </a:ln>
                <a:effectLst/>
              </p:spPr>
              <p:txBody>
                <a:bodyPr/>
                <a:lstStyle/>
                <a:p>
                  <a:endParaRPr lang="de-DE"/>
                </a:p>
              </p:txBody>
            </p:sp>
          </p:grpSp>
        </p:grpSp>
      </p:grpSp>
      <p:grpSp>
        <p:nvGrpSpPr>
          <p:cNvPr id="20484" name="Group 38"/>
          <p:cNvGrpSpPr>
            <a:grpSpLocks/>
          </p:cNvGrpSpPr>
          <p:nvPr/>
        </p:nvGrpSpPr>
        <p:grpSpPr bwMode="auto">
          <a:xfrm>
            <a:off x="0" y="1676400"/>
            <a:ext cx="9144000" cy="882650"/>
            <a:chOff x="0" y="0"/>
            <a:chExt cx="4135" cy="556"/>
          </a:xfrm>
        </p:grpSpPr>
        <p:sp>
          <p:nvSpPr>
            <p:cNvPr id="20539" name="Rectangle 22"/>
            <p:cNvSpPr>
              <a:spLocks noChangeArrowheads="1"/>
            </p:cNvSpPr>
            <p:nvPr/>
          </p:nvSpPr>
          <p:spPr bwMode="auto">
            <a:xfrm>
              <a:off x="591" y="0"/>
              <a:ext cx="150" cy="556"/>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0540" name="Rectangle 24"/>
            <p:cNvSpPr>
              <a:spLocks noChangeArrowheads="1"/>
            </p:cNvSpPr>
            <p:nvPr/>
          </p:nvSpPr>
          <p:spPr bwMode="auto">
            <a:xfrm>
              <a:off x="3107" y="0"/>
              <a:ext cx="150" cy="556"/>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0541" name="Group 29"/>
            <p:cNvGrpSpPr>
              <a:grpSpLocks/>
            </p:cNvGrpSpPr>
            <p:nvPr/>
          </p:nvGrpSpPr>
          <p:grpSpPr bwMode="auto">
            <a:xfrm>
              <a:off x="0" y="0"/>
              <a:ext cx="564" cy="556"/>
              <a:chOff x="0" y="0"/>
              <a:chExt cx="564" cy="556"/>
            </a:xfrm>
          </p:grpSpPr>
          <p:sp>
            <p:nvSpPr>
              <p:cNvPr id="20552" name="Rectangle 28"/>
              <p:cNvSpPr>
                <a:spLocks noChangeArrowheads="1"/>
              </p:cNvSpPr>
              <p:nvPr/>
            </p:nvSpPr>
            <p:spPr bwMode="auto">
              <a:xfrm>
                <a:off x="0" y="0"/>
                <a:ext cx="564" cy="556"/>
              </a:xfrm>
              <a:prstGeom prst="rect">
                <a:avLst/>
              </a:prstGeom>
              <a:solidFill>
                <a:srgbClr val="FFB4B4"/>
              </a:solidFill>
              <a:ln w="9525">
                <a:noFill/>
                <a:miter lim="800000"/>
                <a:headEnd/>
                <a:tailEnd/>
              </a:ln>
              <a:effectLst/>
            </p:spPr>
            <p:txBody>
              <a:bodyPr/>
              <a:lstStyle/>
              <a:p>
                <a:endParaRPr lang="de-DE"/>
              </a:p>
            </p:txBody>
          </p:sp>
          <p:grpSp>
            <p:nvGrpSpPr>
              <p:cNvPr id="20553" name="Group 27"/>
              <p:cNvGrpSpPr>
                <a:grpSpLocks/>
              </p:cNvGrpSpPr>
              <p:nvPr/>
            </p:nvGrpSpPr>
            <p:grpSpPr bwMode="auto">
              <a:xfrm>
                <a:off x="0" y="0"/>
                <a:ext cx="564" cy="556"/>
                <a:chOff x="0" y="0"/>
                <a:chExt cx="564" cy="556"/>
              </a:xfrm>
            </p:grpSpPr>
            <p:sp>
              <p:nvSpPr>
                <p:cNvPr id="22549" name="Rectangle 21"/>
                <p:cNvSpPr>
                  <a:spLocks noChangeArrowheads="1"/>
                </p:cNvSpPr>
                <p:nvPr/>
              </p:nvSpPr>
              <p:spPr bwMode="auto">
                <a:xfrm>
                  <a:off x="27" y="0"/>
                  <a:ext cx="510" cy="556"/>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de-DE" sz="1400" i="1">
                    <a:latin typeface="Franklin Gothic Medium" pitchFamily="34" charset="0"/>
                    <a:cs typeface="Times New Roman" charset="0"/>
                  </a:endParaRPr>
                </a:p>
                <a:p>
                  <a:pPr algn="ctr">
                    <a:defRPr/>
                  </a:pPr>
                  <a:r>
                    <a:rPr lang="de-DE" sz="1400" b="1" i="1">
                      <a:effectLst>
                        <a:outerShdw blurRad="38100" dist="38100" dir="2700000" algn="tl">
                          <a:srgbClr val="FFFFFF"/>
                        </a:outerShdw>
                      </a:effectLst>
                      <a:latin typeface="Arial" charset="0"/>
                      <a:cs typeface="Times New Roman" charset="0"/>
                    </a:rPr>
                    <a:t>Vers 19</a:t>
                  </a:r>
                </a:p>
                <a:p>
                  <a:pPr algn="ctr" eaLnBrk="0" hangingPunct="0">
                    <a:defRPr/>
                  </a:pPr>
                  <a:endParaRPr lang="de-DE" sz="1400" i="1">
                    <a:latin typeface="Franklin Gothic Medium" pitchFamily="34" charset="0"/>
                    <a:cs typeface="Times New Roman" charset="0"/>
                  </a:endParaRPr>
                </a:p>
              </p:txBody>
            </p:sp>
            <p:sp>
              <p:nvSpPr>
                <p:cNvPr id="20555" name="Rectangle 26"/>
                <p:cNvSpPr>
                  <a:spLocks noChangeArrowheads="1"/>
                </p:cNvSpPr>
                <p:nvPr/>
              </p:nvSpPr>
              <p:spPr bwMode="auto">
                <a:xfrm>
                  <a:off x="0" y="0"/>
                  <a:ext cx="564" cy="556"/>
                </a:xfrm>
                <a:prstGeom prst="rect">
                  <a:avLst/>
                </a:prstGeom>
                <a:noFill/>
                <a:ln w="7">
                  <a:solidFill>
                    <a:srgbClr val="A0A0A0"/>
                  </a:solidFill>
                  <a:miter lim="800000"/>
                  <a:headEnd/>
                  <a:tailEnd/>
                </a:ln>
                <a:effectLst/>
              </p:spPr>
              <p:txBody>
                <a:bodyPr/>
                <a:lstStyle/>
                <a:p>
                  <a:endParaRPr lang="de-DE"/>
                </a:p>
              </p:txBody>
            </p:sp>
          </p:grpSp>
        </p:grpSp>
        <p:grpSp>
          <p:nvGrpSpPr>
            <p:cNvPr id="20542" name="Group 33"/>
            <p:cNvGrpSpPr>
              <a:grpSpLocks/>
            </p:cNvGrpSpPr>
            <p:nvPr/>
          </p:nvGrpSpPr>
          <p:grpSpPr bwMode="auto">
            <a:xfrm>
              <a:off x="714" y="0"/>
              <a:ext cx="2366" cy="556"/>
              <a:chOff x="714" y="0"/>
              <a:chExt cx="2366" cy="556"/>
            </a:xfrm>
          </p:grpSpPr>
          <p:sp>
            <p:nvSpPr>
              <p:cNvPr id="20548" name="Rectangle 32"/>
              <p:cNvSpPr>
                <a:spLocks noChangeArrowheads="1"/>
              </p:cNvSpPr>
              <p:nvPr/>
            </p:nvSpPr>
            <p:spPr bwMode="auto">
              <a:xfrm>
                <a:off x="714" y="0"/>
                <a:ext cx="2366" cy="556"/>
              </a:xfrm>
              <a:prstGeom prst="rect">
                <a:avLst/>
              </a:prstGeom>
              <a:solidFill>
                <a:srgbClr val="CAFFFF"/>
              </a:solidFill>
              <a:ln w="9525">
                <a:noFill/>
                <a:miter lim="800000"/>
                <a:headEnd/>
                <a:tailEnd/>
              </a:ln>
              <a:effectLst/>
            </p:spPr>
            <p:txBody>
              <a:bodyPr/>
              <a:lstStyle/>
              <a:p>
                <a:endParaRPr lang="de-DE"/>
              </a:p>
            </p:txBody>
          </p:sp>
          <p:grpSp>
            <p:nvGrpSpPr>
              <p:cNvPr id="20549" name="Group 31"/>
              <p:cNvGrpSpPr>
                <a:grpSpLocks/>
              </p:cNvGrpSpPr>
              <p:nvPr/>
            </p:nvGrpSpPr>
            <p:grpSpPr bwMode="auto">
              <a:xfrm>
                <a:off x="714" y="0"/>
                <a:ext cx="2366" cy="556"/>
                <a:chOff x="714" y="0"/>
                <a:chExt cx="2366" cy="556"/>
              </a:xfrm>
            </p:grpSpPr>
            <p:sp>
              <p:nvSpPr>
                <p:cNvPr id="22551" name="Rectangle 23"/>
                <p:cNvSpPr>
                  <a:spLocks noChangeArrowheads="1"/>
                </p:cNvSpPr>
                <p:nvPr/>
              </p:nvSpPr>
              <p:spPr bwMode="auto">
                <a:xfrm>
                  <a:off x="742" y="0"/>
                  <a:ext cx="2310" cy="556"/>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600">
                      <a:effectLst>
                        <a:outerShdw blurRad="38100" dist="38100" dir="2700000" algn="tl">
                          <a:srgbClr val="FFFFFF"/>
                        </a:outerShdw>
                      </a:effectLst>
                      <a:cs typeface="Times New Roman" charset="0"/>
                    </a:rPr>
                    <a:t>Aber der Engel des HERRN tat in der Nacht die Türen des Gefängnisses auf und führte sie heraus....</a:t>
                  </a:r>
                </a:p>
              </p:txBody>
            </p:sp>
            <p:sp>
              <p:nvSpPr>
                <p:cNvPr id="20551" name="Rectangle 30"/>
                <p:cNvSpPr>
                  <a:spLocks noChangeArrowheads="1"/>
                </p:cNvSpPr>
                <p:nvPr/>
              </p:nvSpPr>
              <p:spPr bwMode="auto">
                <a:xfrm>
                  <a:off x="714" y="0"/>
                  <a:ext cx="2366" cy="556"/>
                </a:xfrm>
                <a:prstGeom prst="rect">
                  <a:avLst/>
                </a:prstGeom>
                <a:noFill/>
                <a:ln w="7">
                  <a:solidFill>
                    <a:srgbClr val="A0A0A0"/>
                  </a:solidFill>
                  <a:miter lim="800000"/>
                  <a:headEnd/>
                  <a:tailEnd/>
                </a:ln>
                <a:effectLst/>
              </p:spPr>
              <p:txBody>
                <a:bodyPr/>
                <a:lstStyle/>
                <a:p>
                  <a:endParaRPr lang="de-DE"/>
                </a:p>
              </p:txBody>
            </p:sp>
          </p:grpSp>
        </p:grpSp>
        <p:grpSp>
          <p:nvGrpSpPr>
            <p:cNvPr id="20543" name="Group 37"/>
            <p:cNvGrpSpPr>
              <a:grpSpLocks/>
            </p:cNvGrpSpPr>
            <p:nvPr/>
          </p:nvGrpSpPr>
          <p:grpSpPr bwMode="auto">
            <a:xfrm>
              <a:off x="3230" y="0"/>
              <a:ext cx="905" cy="556"/>
              <a:chOff x="3230" y="0"/>
              <a:chExt cx="905" cy="556"/>
            </a:xfrm>
          </p:grpSpPr>
          <p:sp>
            <p:nvSpPr>
              <p:cNvPr id="20544" name="Rectangle 36"/>
              <p:cNvSpPr>
                <a:spLocks noChangeArrowheads="1"/>
              </p:cNvSpPr>
              <p:nvPr/>
            </p:nvSpPr>
            <p:spPr bwMode="auto">
              <a:xfrm>
                <a:off x="3230" y="0"/>
                <a:ext cx="905" cy="556"/>
              </a:xfrm>
              <a:prstGeom prst="rect">
                <a:avLst/>
              </a:prstGeom>
              <a:solidFill>
                <a:srgbClr val="B4FFB4"/>
              </a:solidFill>
              <a:ln w="9525">
                <a:noFill/>
                <a:miter lim="800000"/>
                <a:headEnd/>
                <a:tailEnd/>
              </a:ln>
              <a:effectLst/>
            </p:spPr>
            <p:txBody>
              <a:bodyPr/>
              <a:lstStyle/>
              <a:p>
                <a:endParaRPr lang="de-DE"/>
              </a:p>
            </p:txBody>
          </p:sp>
          <p:grpSp>
            <p:nvGrpSpPr>
              <p:cNvPr id="20545" name="Group 35"/>
              <p:cNvGrpSpPr>
                <a:grpSpLocks/>
              </p:cNvGrpSpPr>
              <p:nvPr/>
            </p:nvGrpSpPr>
            <p:grpSpPr bwMode="auto">
              <a:xfrm>
                <a:off x="3230" y="0"/>
                <a:ext cx="905" cy="556"/>
                <a:chOff x="3230" y="0"/>
                <a:chExt cx="905" cy="556"/>
              </a:xfrm>
            </p:grpSpPr>
            <p:sp>
              <p:nvSpPr>
                <p:cNvPr id="22553" name="Rectangle 25"/>
                <p:cNvSpPr>
                  <a:spLocks noChangeArrowheads="1"/>
                </p:cNvSpPr>
                <p:nvPr/>
              </p:nvSpPr>
              <p:spPr bwMode="auto">
                <a:xfrm>
                  <a:off x="3257" y="0"/>
                  <a:ext cx="851" cy="556"/>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800" b="1">
                      <a:effectLst>
                        <a:outerShdw blurRad="38100" dist="38100" dir="2700000" algn="tl">
                          <a:srgbClr val="FFFFFF"/>
                        </a:outerShdw>
                      </a:effectLst>
                      <a:latin typeface="Tahoma" pitchFamily="34" charset="0"/>
                      <a:cs typeface="Times New Roman" charset="0"/>
                    </a:rPr>
                    <a:t>Göttliche Hilfe wurde erwartet.</a:t>
                  </a:r>
                </a:p>
                <a:p>
                  <a:pPr algn="ctr" eaLnBrk="0" hangingPunct="0">
                    <a:defRPr/>
                  </a:pPr>
                  <a:endParaRPr lang="de-DE" sz="1800" b="1">
                    <a:effectLst>
                      <a:outerShdw blurRad="38100" dist="38100" dir="2700000" algn="tl">
                        <a:srgbClr val="FFFFFF"/>
                      </a:outerShdw>
                    </a:effectLst>
                    <a:latin typeface="Tahoma" pitchFamily="34" charset="0"/>
                    <a:cs typeface="Times New Roman" charset="0"/>
                  </a:endParaRPr>
                </a:p>
              </p:txBody>
            </p:sp>
            <p:sp>
              <p:nvSpPr>
                <p:cNvPr id="20547" name="Rectangle 34"/>
                <p:cNvSpPr>
                  <a:spLocks noChangeArrowheads="1"/>
                </p:cNvSpPr>
                <p:nvPr/>
              </p:nvSpPr>
              <p:spPr bwMode="auto">
                <a:xfrm>
                  <a:off x="3230" y="0"/>
                  <a:ext cx="905" cy="556"/>
                </a:xfrm>
                <a:prstGeom prst="rect">
                  <a:avLst/>
                </a:prstGeom>
                <a:noFill/>
                <a:ln w="7">
                  <a:solidFill>
                    <a:srgbClr val="A0A0A0"/>
                  </a:solidFill>
                  <a:miter lim="800000"/>
                  <a:headEnd/>
                  <a:tailEnd/>
                </a:ln>
                <a:effectLst/>
              </p:spPr>
              <p:txBody>
                <a:bodyPr/>
                <a:lstStyle/>
                <a:p>
                  <a:endParaRPr lang="de-DE"/>
                </a:p>
              </p:txBody>
            </p:sp>
          </p:grpSp>
        </p:grpSp>
      </p:grpSp>
      <p:grpSp>
        <p:nvGrpSpPr>
          <p:cNvPr id="20485" name="Group 56"/>
          <p:cNvGrpSpPr>
            <a:grpSpLocks/>
          </p:cNvGrpSpPr>
          <p:nvPr/>
        </p:nvGrpSpPr>
        <p:grpSpPr bwMode="auto">
          <a:xfrm>
            <a:off x="0" y="2667000"/>
            <a:ext cx="9144000" cy="990600"/>
            <a:chOff x="0" y="0"/>
            <a:chExt cx="4135" cy="690"/>
          </a:xfrm>
        </p:grpSpPr>
        <p:sp>
          <p:nvSpPr>
            <p:cNvPr id="20522" name="Rectangle 40"/>
            <p:cNvSpPr>
              <a:spLocks noChangeArrowheads="1"/>
            </p:cNvSpPr>
            <p:nvPr/>
          </p:nvSpPr>
          <p:spPr bwMode="auto">
            <a:xfrm>
              <a:off x="591" y="0"/>
              <a:ext cx="150" cy="690"/>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0523" name="Rectangle 42"/>
            <p:cNvSpPr>
              <a:spLocks noChangeArrowheads="1"/>
            </p:cNvSpPr>
            <p:nvPr/>
          </p:nvSpPr>
          <p:spPr bwMode="auto">
            <a:xfrm>
              <a:off x="3107" y="0"/>
              <a:ext cx="150" cy="690"/>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0524" name="Group 47"/>
            <p:cNvGrpSpPr>
              <a:grpSpLocks/>
            </p:cNvGrpSpPr>
            <p:nvPr/>
          </p:nvGrpSpPr>
          <p:grpSpPr bwMode="auto">
            <a:xfrm>
              <a:off x="0" y="0"/>
              <a:ext cx="564" cy="690"/>
              <a:chOff x="0" y="0"/>
              <a:chExt cx="564" cy="690"/>
            </a:xfrm>
          </p:grpSpPr>
          <p:sp>
            <p:nvSpPr>
              <p:cNvPr id="20535" name="Rectangle 46"/>
              <p:cNvSpPr>
                <a:spLocks noChangeArrowheads="1"/>
              </p:cNvSpPr>
              <p:nvPr/>
            </p:nvSpPr>
            <p:spPr bwMode="auto">
              <a:xfrm>
                <a:off x="0" y="0"/>
                <a:ext cx="564" cy="690"/>
              </a:xfrm>
              <a:prstGeom prst="rect">
                <a:avLst/>
              </a:prstGeom>
              <a:solidFill>
                <a:srgbClr val="FFB4B4"/>
              </a:solidFill>
              <a:ln w="9525">
                <a:noFill/>
                <a:miter lim="800000"/>
                <a:headEnd/>
                <a:tailEnd/>
              </a:ln>
              <a:effectLst/>
            </p:spPr>
            <p:txBody>
              <a:bodyPr/>
              <a:lstStyle/>
              <a:p>
                <a:endParaRPr lang="de-DE"/>
              </a:p>
            </p:txBody>
          </p:sp>
          <p:grpSp>
            <p:nvGrpSpPr>
              <p:cNvPr id="20536" name="Group 45"/>
              <p:cNvGrpSpPr>
                <a:grpSpLocks/>
              </p:cNvGrpSpPr>
              <p:nvPr/>
            </p:nvGrpSpPr>
            <p:grpSpPr bwMode="auto">
              <a:xfrm>
                <a:off x="0" y="0"/>
                <a:ext cx="564" cy="690"/>
                <a:chOff x="0" y="0"/>
                <a:chExt cx="564" cy="690"/>
              </a:xfrm>
            </p:grpSpPr>
            <p:sp>
              <p:nvSpPr>
                <p:cNvPr id="22567" name="Rectangle 39"/>
                <p:cNvSpPr>
                  <a:spLocks noChangeArrowheads="1"/>
                </p:cNvSpPr>
                <p:nvPr/>
              </p:nvSpPr>
              <p:spPr bwMode="auto">
                <a:xfrm>
                  <a:off x="27" y="0"/>
                  <a:ext cx="510" cy="690"/>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de-DE" sz="1400" i="1">
                    <a:latin typeface="Franklin Gothic Medium" pitchFamily="34" charset="0"/>
                    <a:cs typeface="Times New Roman" charset="0"/>
                  </a:endParaRPr>
                </a:p>
                <a:p>
                  <a:pPr algn="ctr">
                    <a:defRPr/>
                  </a:pPr>
                  <a:r>
                    <a:rPr lang="de-DE" sz="1400" b="1" i="1">
                      <a:effectLst>
                        <a:outerShdw blurRad="38100" dist="38100" dir="2700000" algn="tl">
                          <a:srgbClr val="FFFFFF"/>
                        </a:outerShdw>
                      </a:effectLst>
                      <a:latin typeface="Arial" charset="0"/>
                      <a:cs typeface="Times New Roman" charset="0"/>
                    </a:rPr>
                    <a:t>Vers 25</a:t>
                  </a:r>
                </a:p>
                <a:p>
                  <a:pPr algn="ctr" eaLnBrk="0" hangingPunct="0">
                    <a:defRPr/>
                  </a:pPr>
                  <a:endParaRPr lang="de-DE">
                    <a:latin typeface="Times New Roman" charset="0"/>
                  </a:endParaRPr>
                </a:p>
              </p:txBody>
            </p:sp>
            <p:sp>
              <p:nvSpPr>
                <p:cNvPr id="20538" name="Rectangle 44"/>
                <p:cNvSpPr>
                  <a:spLocks noChangeArrowheads="1"/>
                </p:cNvSpPr>
                <p:nvPr/>
              </p:nvSpPr>
              <p:spPr bwMode="auto">
                <a:xfrm>
                  <a:off x="0" y="0"/>
                  <a:ext cx="564" cy="690"/>
                </a:xfrm>
                <a:prstGeom prst="rect">
                  <a:avLst/>
                </a:prstGeom>
                <a:noFill/>
                <a:ln w="7">
                  <a:solidFill>
                    <a:srgbClr val="A0A0A0"/>
                  </a:solidFill>
                  <a:miter lim="800000"/>
                  <a:headEnd/>
                  <a:tailEnd/>
                </a:ln>
                <a:effectLst/>
              </p:spPr>
              <p:txBody>
                <a:bodyPr/>
                <a:lstStyle/>
                <a:p>
                  <a:endParaRPr lang="de-DE"/>
                </a:p>
              </p:txBody>
            </p:sp>
          </p:grpSp>
        </p:grpSp>
        <p:grpSp>
          <p:nvGrpSpPr>
            <p:cNvPr id="20525" name="Group 51"/>
            <p:cNvGrpSpPr>
              <a:grpSpLocks/>
            </p:cNvGrpSpPr>
            <p:nvPr/>
          </p:nvGrpSpPr>
          <p:grpSpPr bwMode="auto">
            <a:xfrm>
              <a:off x="714" y="0"/>
              <a:ext cx="2366" cy="690"/>
              <a:chOff x="714" y="0"/>
              <a:chExt cx="2366" cy="690"/>
            </a:xfrm>
          </p:grpSpPr>
          <p:sp>
            <p:nvSpPr>
              <p:cNvPr id="20531" name="Rectangle 50"/>
              <p:cNvSpPr>
                <a:spLocks noChangeArrowheads="1"/>
              </p:cNvSpPr>
              <p:nvPr/>
            </p:nvSpPr>
            <p:spPr bwMode="auto">
              <a:xfrm>
                <a:off x="714" y="0"/>
                <a:ext cx="2366" cy="690"/>
              </a:xfrm>
              <a:prstGeom prst="rect">
                <a:avLst/>
              </a:prstGeom>
              <a:solidFill>
                <a:srgbClr val="CAFFFF"/>
              </a:solidFill>
              <a:ln w="9525">
                <a:noFill/>
                <a:miter lim="800000"/>
                <a:headEnd/>
                <a:tailEnd/>
              </a:ln>
              <a:effectLst/>
            </p:spPr>
            <p:txBody>
              <a:bodyPr/>
              <a:lstStyle/>
              <a:p>
                <a:endParaRPr lang="de-DE"/>
              </a:p>
            </p:txBody>
          </p:sp>
          <p:grpSp>
            <p:nvGrpSpPr>
              <p:cNvPr id="20532" name="Group 49"/>
              <p:cNvGrpSpPr>
                <a:grpSpLocks/>
              </p:cNvGrpSpPr>
              <p:nvPr/>
            </p:nvGrpSpPr>
            <p:grpSpPr bwMode="auto">
              <a:xfrm>
                <a:off x="714" y="0"/>
                <a:ext cx="2366" cy="690"/>
                <a:chOff x="714" y="0"/>
                <a:chExt cx="2366" cy="690"/>
              </a:xfrm>
            </p:grpSpPr>
            <p:sp>
              <p:nvSpPr>
                <p:cNvPr id="22569" name="Rectangle 41"/>
                <p:cNvSpPr>
                  <a:spLocks noChangeArrowheads="1"/>
                </p:cNvSpPr>
                <p:nvPr/>
              </p:nvSpPr>
              <p:spPr bwMode="auto">
                <a:xfrm>
                  <a:off x="742" y="0"/>
                  <a:ext cx="2310" cy="690"/>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600">
                      <a:effectLst>
                        <a:outerShdw blurRad="38100" dist="38100" dir="2700000" algn="tl">
                          <a:srgbClr val="FFFFFF"/>
                        </a:outerShdw>
                      </a:effectLst>
                      <a:cs typeface="Times New Roman" charset="0"/>
                    </a:rPr>
                    <a:t>Da kam einer, der verkündigte ihnen: Siehe, die Männer, die ihr ins Gefängnis geworfen habt, sind im Tempel, stehen und lehren das Volk.</a:t>
                  </a:r>
                </a:p>
              </p:txBody>
            </p:sp>
            <p:sp>
              <p:nvSpPr>
                <p:cNvPr id="20534" name="Rectangle 48"/>
                <p:cNvSpPr>
                  <a:spLocks noChangeArrowheads="1"/>
                </p:cNvSpPr>
                <p:nvPr/>
              </p:nvSpPr>
              <p:spPr bwMode="auto">
                <a:xfrm>
                  <a:off x="714" y="0"/>
                  <a:ext cx="2366" cy="690"/>
                </a:xfrm>
                <a:prstGeom prst="rect">
                  <a:avLst/>
                </a:prstGeom>
                <a:noFill/>
                <a:ln w="7">
                  <a:solidFill>
                    <a:srgbClr val="A0A0A0"/>
                  </a:solidFill>
                  <a:miter lim="800000"/>
                  <a:headEnd/>
                  <a:tailEnd/>
                </a:ln>
                <a:effectLst/>
              </p:spPr>
              <p:txBody>
                <a:bodyPr/>
                <a:lstStyle/>
                <a:p>
                  <a:endParaRPr lang="de-DE"/>
                </a:p>
              </p:txBody>
            </p:sp>
          </p:grpSp>
        </p:grpSp>
        <p:grpSp>
          <p:nvGrpSpPr>
            <p:cNvPr id="20526" name="Group 55"/>
            <p:cNvGrpSpPr>
              <a:grpSpLocks/>
            </p:cNvGrpSpPr>
            <p:nvPr/>
          </p:nvGrpSpPr>
          <p:grpSpPr bwMode="auto">
            <a:xfrm>
              <a:off x="3230" y="0"/>
              <a:ext cx="905" cy="690"/>
              <a:chOff x="3230" y="0"/>
              <a:chExt cx="905" cy="690"/>
            </a:xfrm>
          </p:grpSpPr>
          <p:sp>
            <p:nvSpPr>
              <p:cNvPr id="20527" name="Rectangle 54"/>
              <p:cNvSpPr>
                <a:spLocks noChangeArrowheads="1"/>
              </p:cNvSpPr>
              <p:nvPr/>
            </p:nvSpPr>
            <p:spPr bwMode="auto">
              <a:xfrm>
                <a:off x="3230" y="0"/>
                <a:ext cx="905" cy="690"/>
              </a:xfrm>
              <a:prstGeom prst="rect">
                <a:avLst/>
              </a:prstGeom>
              <a:solidFill>
                <a:srgbClr val="B4FFB4"/>
              </a:solidFill>
              <a:ln w="9525">
                <a:noFill/>
                <a:miter lim="800000"/>
                <a:headEnd/>
                <a:tailEnd/>
              </a:ln>
              <a:effectLst/>
            </p:spPr>
            <p:txBody>
              <a:bodyPr/>
              <a:lstStyle/>
              <a:p>
                <a:endParaRPr lang="de-DE"/>
              </a:p>
            </p:txBody>
          </p:sp>
          <p:grpSp>
            <p:nvGrpSpPr>
              <p:cNvPr id="20528" name="Group 53"/>
              <p:cNvGrpSpPr>
                <a:grpSpLocks/>
              </p:cNvGrpSpPr>
              <p:nvPr/>
            </p:nvGrpSpPr>
            <p:grpSpPr bwMode="auto">
              <a:xfrm>
                <a:off x="3230" y="0"/>
                <a:ext cx="905" cy="690"/>
                <a:chOff x="3230" y="0"/>
                <a:chExt cx="905" cy="690"/>
              </a:xfrm>
            </p:grpSpPr>
            <p:sp>
              <p:nvSpPr>
                <p:cNvPr id="22571" name="Rectangle 43"/>
                <p:cNvSpPr>
                  <a:spLocks noChangeArrowheads="1"/>
                </p:cNvSpPr>
                <p:nvPr/>
              </p:nvSpPr>
              <p:spPr bwMode="auto">
                <a:xfrm>
                  <a:off x="3257" y="0"/>
                  <a:ext cx="851" cy="690"/>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800" b="1">
                      <a:effectLst>
                        <a:outerShdw blurRad="38100" dist="38100" dir="2700000" algn="tl">
                          <a:srgbClr val="FFFFFF"/>
                        </a:outerShdw>
                      </a:effectLst>
                      <a:latin typeface="Tahoma" pitchFamily="34" charset="0"/>
                      <a:cs typeface="Times New Roman" charset="0"/>
                    </a:rPr>
                    <a:t>Predigt und Lehre für Ungläubige.</a:t>
                  </a:r>
                </a:p>
                <a:p>
                  <a:pPr algn="ctr" eaLnBrk="0" hangingPunct="0">
                    <a:defRPr/>
                  </a:pPr>
                  <a:endParaRPr lang="de-DE" sz="1800" b="1">
                    <a:effectLst>
                      <a:outerShdw blurRad="38100" dist="38100" dir="2700000" algn="tl">
                        <a:srgbClr val="FFFFFF"/>
                      </a:outerShdw>
                    </a:effectLst>
                    <a:latin typeface="Tahoma" pitchFamily="34" charset="0"/>
                    <a:cs typeface="Times New Roman" charset="0"/>
                  </a:endParaRPr>
                </a:p>
              </p:txBody>
            </p:sp>
            <p:sp>
              <p:nvSpPr>
                <p:cNvPr id="20530" name="Rectangle 52"/>
                <p:cNvSpPr>
                  <a:spLocks noChangeArrowheads="1"/>
                </p:cNvSpPr>
                <p:nvPr/>
              </p:nvSpPr>
              <p:spPr bwMode="auto">
                <a:xfrm>
                  <a:off x="3230" y="0"/>
                  <a:ext cx="905" cy="690"/>
                </a:xfrm>
                <a:prstGeom prst="rect">
                  <a:avLst/>
                </a:prstGeom>
                <a:noFill/>
                <a:ln w="7">
                  <a:solidFill>
                    <a:srgbClr val="A0A0A0"/>
                  </a:solidFill>
                  <a:miter lim="800000"/>
                  <a:headEnd/>
                  <a:tailEnd/>
                </a:ln>
                <a:effectLst/>
              </p:spPr>
              <p:txBody>
                <a:bodyPr/>
                <a:lstStyle/>
                <a:p>
                  <a:endParaRPr lang="de-DE"/>
                </a:p>
              </p:txBody>
            </p:sp>
          </p:grpSp>
        </p:grpSp>
      </p:grpSp>
      <p:grpSp>
        <p:nvGrpSpPr>
          <p:cNvPr id="20486" name="Group 74"/>
          <p:cNvGrpSpPr>
            <a:grpSpLocks/>
          </p:cNvGrpSpPr>
          <p:nvPr/>
        </p:nvGrpSpPr>
        <p:grpSpPr bwMode="auto">
          <a:xfrm>
            <a:off x="0" y="3810000"/>
            <a:ext cx="9144000" cy="1524000"/>
            <a:chOff x="0" y="0"/>
            <a:chExt cx="4135" cy="1092"/>
          </a:xfrm>
        </p:grpSpPr>
        <p:sp>
          <p:nvSpPr>
            <p:cNvPr id="20505" name="Rectangle 58"/>
            <p:cNvSpPr>
              <a:spLocks noChangeArrowheads="1"/>
            </p:cNvSpPr>
            <p:nvPr/>
          </p:nvSpPr>
          <p:spPr bwMode="auto">
            <a:xfrm>
              <a:off x="591" y="0"/>
              <a:ext cx="150" cy="1092"/>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0506" name="Rectangle 60"/>
            <p:cNvSpPr>
              <a:spLocks noChangeArrowheads="1"/>
            </p:cNvSpPr>
            <p:nvPr/>
          </p:nvSpPr>
          <p:spPr bwMode="auto">
            <a:xfrm>
              <a:off x="3107" y="0"/>
              <a:ext cx="150" cy="1092"/>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0507" name="Group 65"/>
            <p:cNvGrpSpPr>
              <a:grpSpLocks/>
            </p:cNvGrpSpPr>
            <p:nvPr/>
          </p:nvGrpSpPr>
          <p:grpSpPr bwMode="auto">
            <a:xfrm>
              <a:off x="0" y="0"/>
              <a:ext cx="564" cy="1092"/>
              <a:chOff x="0" y="0"/>
              <a:chExt cx="564" cy="1092"/>
            </a:xfrm>
          </p:grpSpPr>
          <p:sp>
            <p:nvSpPr>
              <p:cNvPr id="20518" name="Rectangle 64"/>
              <p:cNvSpPr>
                <a:spLocks noChangeArrowheads="1"/>
              </p:cNvSpPr>
              <p:nvPr/>
            </p:nvSpPr>
            <p:spPr bwMode="auto">
              <a:xfrm>
                <a:off x="0" y="0"/>
                <a:ext cx="564" cy="1092"/>
              </a:xfrm>
              <a:prstGeom prst="rect">
                <a:avLst/>
              </a:prstGeom>
              <a:solidFill>
                <a:srgbClr val="FFB4B4"/>
              </a:solidFill>
              <a:ln w="9525">
                <a:noFill/>
                <a:miter lim="800000"/>
                <a:headEnd/>
                <a:tailEnd/>
              </a:ln>
              <a:effectLst/>
            </p:spPr>
            <p:txBody>
              <a:bodyPr/>
              <a:lstStyle/>
              <a:p>
                <a:endParaRPr lang="de-DE"/>
              </a:p>
            </p:txBody>
          </p:sp>
          <p:grpSp>
            <p:nvGrpSpPr>
              <p:cNvPr id="20519" name="Group 63"/>
              <p:cNvGrpSpPr>
                <a:grpSpLocks/>
              </p:cNvGrpSpPr>
              <p:nvPr/>
            </p:nvGrpSpPr>
            <p:grpSpPr bwMode="auto">
              <a:xfrm>
                <a:off x="0" y="0"/>
                <a:ext cx="564" cy="1092"/>
                <a:chOff x="0" y="0"/>
                <a:chExt cx="564" cy="1092"/>
              </a:xfrm>
            </p:grpSpPr>
            <p:sp>
              <p:nvSpPr>
                <p:cNvPr id="22585" name="Rectangle 57"/>
                <p:cNvSpPr>
                  <a:spLocks noChangeArrowheads="1"/>
                </p:cNvSpPr>
                <p:nvPr/>
              </p:nvSpPr>
              <p:spPr bwMode="auto">
                <a:xfrm>
                  <a:off x="27" y="0"/>
                  <a:ext cx="510" cy="1092"/>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 28</a:t>
                  </a:r>
                </a:p>
                <a:p>
                  <a:pPr algn="ctr" eaLnBrk="0" hangingPunct="0">
                    <a:defRPr/>
                  </a:pPr>
                  <a:endParaRPr lang="de-DE">
                    <a:latin typeface="Times New Roman" charset="0"/>
                  </a:endParaRPr>
                </a:p>
              </p:txBody>
            </p:sp>
            <p:sp>
              <p:nvSpPr>
                <p:cNvPr id="20521" name="Rectangle 62"/>
                <p:cNvSpPr>
                  <a:spLocks noChangeArrowheads="1"/>
                </p:cNvSpPr>
                <p:nvPr/>
              </p:nvSpPr>
              <p:spPr bwMode="auto">
                <a:xfrm>
                  <a:off x="0" y="0"/>
                  <a:ext cx="564" cy="1092"/>
                </a:xfrm>
                <a:prstGeom prst="rect">
                  <a:avLst/>
                </a:prstGeom>
                <a:noFill/>
                <a:ln w="7">
                  <a:solidFill>
                    <a:srgbClr val="A0A0A0"/>
                  </a:solidFill>
                  <a:miter lim="800000"/>
                  <a:headEnd/>
                  <a:tailEnd/>
                </a:ln>
                <a:effectLst/>
              </p:spPr>
              <p:txBody>
                <a:bodyPr/>
                <a:lstStyle/>
                <a:p>
                  <a:endParaRPr lang="de-DE"/>
                </a:p>
              </p:txBody>
            </p:sp>
          </p:grpSp>
        </p:grpSp>
        <p:grpSp>
          <p:nvGrpSpPr>
            <p:cNvPr id="20508" name="Group 69"/>
            <p:cNvGrpSpPr>
              <a:grpSpLocks/>
            </p:cNvGrpSpPr>
            <p:nvPr/>
          </p:nvGrpSpPr>
          <p:grpSpPr bwMode="auto">
            <a:xfrm>
              <a:off x="714" y="0"/>
              <a:ext cx="2366" cy="1092"/>
              <a:chOff x="714" y="0"/>
              <a:chExt cx="2366" cy="1092"/>
            </a:xfrm>
          </p:grpSpPr>
          <p:sp>
            <p:nvSpPr>
              <p:cNvPr id="20514" name="Rectangle 68"/>
              <p:cNvSpPr>
                <a:spLocks noChangeArrowheads="1"/>
              </p:cNvSpPr>
              <p:nvPr/>
            </p:nvSpPr>
            <p:spPr bwMode="auto">
              <a:xfrm>
                <a:off x="714" y="0"/>
                <a:ext cx="2366" cy="1092"/>
              </a:xfrm>
              <a:prstGeom prst="rect">
                <a:avLst/>
              </a:prstGeom>
              <a:solidFill>
                <a:srgbClr val="CAFFFF"/>
              </a:solidFill>
              <a:ln w="9525">
                <a:noFill/>
                <a:miter lim="800000"/>
                <a:headEnd/>
                <a:tailEnd/>
              </a:ln>
              <a:effectLst/>
            </p:spPr>
            <p:txBody>
              <a:bodyPr/>
              <a:lstStyle/>
              <a:p>
                <a:endParaRPr lang="de-DE"/>
              </a:p>
            </p:txBody>
          </p:sp>
          <p:grpSp>
            <p:nvGrpSpPr>
              <p:cNvPr id="20515" name="Group 67"/>
              <p:cNvGrpSpPr>
                <a:grpSpLocks/>
              </p:cNvGrpSpPr>
              <p:nvPr/>
            </p:nvGrpSpPr>
            <p:grpSpPr bwMode="auto">
              <a:xfrm>
                <a:off x="714" y="0"/>
                <a:ext cx="2366" cy="1092"/>
                <a:chOff x="714" y="0"/>
                <a:chExt cx="2366" cy="1092"/>
              </a:xfrm>
            </p:grpSpPr>
            <p:sp>
              <p:nvSpPr>
                <p:cNvPr id="22587" name="Rectangle 59"/>
                <p:cNvSpPr>
                  <a:spLocks noChangeArrowheads="1"/>
                </p:cNvSpPr>
                <p:nvPr/>
              </p:nvSpPr>
              <p:spPr bwMode="auto">
                <a:xfrm>
                  <a:off x="742" y="0"/>
                  <a:ext cx="2310" cy="1092"/>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600" b="1">
                      <a:effectLst>
                        <a:outerShdw blurRad="38100" dist="38100" dir="2700000" algn="tl">
                          <a:srgbClr val="FFFFFF"/>
                        </a:outerShdw>
                      </a:effectLst>
                      <a:cs typeface="Times New Roman" charset="0"/>
                    </a:rPr>
                    <a:t>und sprach: Haben wir euch nicht mit Ernst geboten, daß ihr nicht solltet lehren in diesem Namen? Und sehet, ihr habt Jerusalem erfüllt mit eurer Lehre und wollt dieses Menschen Blut über uns führen.</a:t>
                  </a:r>
                </a:p>
              </p:txBody>
            </p:sp>
            <p:sp>
              <p:nvSpPr>
                <p:cNvPr id="20517" name="Rectangle 66"/>
                <p:cNvSpPr>
                  <a:spLocks noChangeArrowheads="1"/>
                </p:cNvSpPr>
                <p:nvPr/>
              </p:nvSpPr>
              <p:spPr bwMode="auto">
                <a:xfrm>
                  <a:off x="714" y="0"/>
                  <a:ext cx="2366" cy="1092"/>
                </a:xfrm>
                <a:prstGeom prst="rect">
                  <a:avLst/>
                </a:prstGeom>
                <a:noFill/>
                <a:ln w="7">
                  <a:solidFill>
                    <a:srgbClr val="A0A0A0"/>
                  </a:solidFill>
                  <a:miter lim="800000"/>
                  <a:headEnd/>
                  <a:tailEnd/>
                </a:ln>
                <a:effectLst/>
              </p:spPr>
              <p:txBody>
                <a:bodyPr/>
                <a:lstStyle/>
                <a:p>
                  <a:endParaRPr lang="de-DE"/>
                </a:p>
              </p:txBody>
            </p:sp>
          </p:grpSp>
        </p:grpSp>
        <p:grpSp>
          <p:nvGrpSpPr>
            <p:cNvPr id="20509" name="Group 73"/>
            <p:cNvGrpSpPr>
              <a:grpSpLocks/>
            </p:cNvGrpSpPr>
            <p:nvPr/>
          </p:nvGrpSpPr>
          <p:grpSpPr bwMode="auto">
            <a:xfrm>
              <a:off x="3230" y="0"/>
              <a:ext cx="905" cy="1092"/>
              <a:chOff x="3230" y="0"/>
              <a:chExt cx="905" cy="1092"/>
            </a:xfrm>
          </p:grpSpPr>
          <p:sp>
            <p:nvSpPr>
              <p:cNvPr id="20510" name="Rectangle 72"/>
              <p:cNvSpPr>
                <a:spLocks noChangeArrowheads="1"/>
              </p:cNvSpPr>
              <p:nvPr/>
            </p:nvSpPr>
            <p:spPr bwMode="auto">
              <a:xfrm>
                <a:off x="3230" y="0"/>
                <a:ext cx="905" cy="1092"/>
              </a:xfrm>
              <a:prstGeom prst="rect">
                <a:avLst/>
              </a:prstGeom>
              <a:solidFill>
                <a:srgbClr val="B4FFB4"/>
              </a:solidFill>
              <a:ln w="9525">
                <a:noFill/>
                <a:miter lim="800000"/>
                <a:headEnd/>
                <a:tailEnd/>
              </a:ln>
              <a:effectLst/>
            </p:spPr>
            <p:txBody>
              <a:bodyPr/>
              <a:lstStyle/>
              <a:p>
                <a:endParaRPr lang="de-DE"/>
              </a:p>
            </p:txBody>
          </p:sp>
          <p:grpSp>
            <p:nvGrpSpPr>
              <p:cNvPr id="20511" name="Group 71"/>
              <p:cNvGrpSpPr>
                <a:grpSpLocks/>
              </p:cNvGrpSpPr>
              <p:nvPr/>
            </p:nvGrpSpPr>
            <p:grpSpPr bwMode="auto">
              <a:xfrm>
                <a:off x="3230" y="0"/>
                <a:ext cx="905" cy="1092"/>
                <a:chOff x="3230" y="0"/>
                <a:chExt cx="905" cy="1092"/>
              </a:xfrm>
            </p:grpSpPr>
            <p:sp>
              <p:nvSpPr>
                <p:cNvPr id="22589" name="Rectangle 61"/>
                <p:cNvSpPr>
                  <a:spLocks noChangeArrowheads="1"/>
                </p:cNvSpPr>
                <p:nvPr/>
              </p:nvSpPr>
              <p:spPr bwMode="auto">
                <a:xfrm>
                  <a:off x="3257" y="0"/>
                  <a:ext cx="851" cy="1092"/>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600" b="1">
                      <a:effectLst>
                        <a:outerShdw blurRad="38100" dist="38100" dir="2700000" algn="tl">
                          <a:srgbClr val="FFFFFF"/>
                        </a:outerShdw>
                      </a:effectLst>
                      <a:latin typeface="Tahoma" pitchFamily="34" charset="0"/>
                      <a:cs typeface="Times New Roman" charset="0"/>
                    </a:rPr>
                    <a:t>Die Jünger erfüllten eifrig Gemeinden mit ihrer Lehre und mit den Namen JESUS.</a:t>
                  </a:r>
                </a:p>
                <a:p>
                  <a:pPr algn="ctr" eaLnBrk="0" hangingPunct="0">
                    <a:defRPr/>
                  </a:pPr>
                  <a:endParaRPr lang="de-DE" sz="1600" b="1">
                    <a:effectLst>
                      <a:outerShdw blurRad="38100" dist="38100" dir="2700000" algn="tl">
                        <a:srgbClr val="FFFFFF"/>
                      </a:outerShdw>
                    </a:effectLst>
                    <a:latin typeface="Tahoma" pitchFamily="34" charset="0"/>
                    <a:cs typeface="Times New Roman" charset="0"/>
                  </a:endParaRPr>
                </a:p>
              </p:txBody>
            </p:sp>
            <p:sp>
              <p:nvSpPr>
                <p:cNvPr id="20513" name="Rectangle 70"/>
                <p:cNvSpPr>
                  <a:spLocks noChangeArrowheads="1"/>
                </p:cNvSpPr>
                <p:nvPr/>
              </p:nvSpPr>
              <p:spPr bwMode="auto">
                <a:xfrm>
                  <a:off x="3230" y="0"/>
                  <a:ext cx="905" cy="1092"/>
                </a:xfrm>
                <a:prstGeom prst="rect">
                  <a:avLst/>
                </a:prstGeom>
                <a:noFill/>
                <a:ln w="7">
                  <a:solidFill>
                    <a:srgbClr val="A0A0A0"/>
                  </a:solidFill>
                  <a:miter lim="800000"/>
                  <a:headEnd/>
                  <a:tailEnd/>
                </a:ln>
                <a:effectLst/>
              </p:spPr>
              <p:txBody>
                <a:bodyPr/>
                <a:lstStyle/>
                <a:p>
                  <a:endParaRPr lang="de-DE"/>
                </a:p>
              </p:txBody>
            </p:sp>
          </p:grpSp>
        </p:grpSp>
      </p:grpSp>
      <p:grpSp>
        <p:nvGrpSpPr>
          <p:cNvPr id="20487" name="Group 92"/>
          <p:cNvGrpSpPr>
            <a:grpSpLocks/>
          </p:cNvGrpSpPr>
          <p:nvPr/>
        </p:nvGrpSpPr>
        <p:grpSpPr bwMode="auto">
          <a:xfrm>
            <a:off x="0" y="5486400"/>
            <a:ext cx="9144000" cy="1219200"/>
            <a:chOff x="0" y="0"/>
            <a:chExt cx="4135" cy="958"/>
          </a:xfrm>
        </p:grpSpPr>
        <p:sp>
          <p:nvSpPr>
            <p:cNvPr id="20488" name="Rectangle 76"/>
            <p:cNvSpPr>
              <a:spLocks noChangeArrowheads="1"/>
            </p:cNvSpPr>
            <p:nvPr/>
          </p:nvSpPr>
          <p:spPr bwMode="auto">
            <a:xfrm>
              <a:off x="591" y="0"/>
              <a:ext cx="150" cy="95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0489" name="Rectangle 78"/>
            <p:cNvSpPr>
              <a:spLocks noChangeArrowheads="1"/>
            </p:cNvSpPr>
            <p:nvPr/>
          </p:nvSpPr>
          <p:spPr bwMode="auto">
            <a:xfrm>
              <a:off x="3107" y="0"/>
              <a:ext cx="150" cy="95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0490" name="Group 83"/>
            <p:cNvGrpSpPr>
              <a:grpSpLocks/>
            </p:cNvGrpSpPr>
            <p:nvPr/>
          </p:nvGrpSpPr>
          <p:grpSpPr bwMode="auto">
            <a:xfrm>
              <a:off x="0" y="0"/>
              <a:ext cx="564" cy="958"/>
              <a:chOff x="0" y="0"/>
              <a:chExt cx="564" cy="958"/>
            </a:xfrm>
          </p:grpSpPr>
          <p:sp>
            <p:nvSpPr>
              <p:cNvPr id="20501" name="Rectangle 82"/>
              <p:cNvSpPr>
                <a:spLocks noChangeArrowheads="1"/>
              </p:cNvSpPr>
              <p:nvPr/>
            </p:nvSpPr>
            <p:spPr bwMode="auto">
              <a:xfrm>
                <a:off x="0" y="0"/>
                <a:ext cx="564" cy="958"/>
              </a:xfrm>
              <a:prstGeom prst="rect">
                <a:avLst/>
              </a:prstGeom>
              <a:solidFill>
                <a:srgbClr val="FFB4B4"/>
              </a:solidFill>
              <a:ln w="9525">
                <a:noFill/>
                <a:miter lim="800000"/>
                <a:headEnd/>
                <a:tailEnd/>
              </a:ln>
              <a:effectLst/>
            </p:spPr>
            <p:txBody>
              <a:bodyPr/>
              <a:lstStyle/>
              <a:p>
                <a:endParaRPr lang="de-DE"/>
              </a:p>
            </p:txBody>
          </p:sp>
          <p:grpSp>
            <p:nvGrpSpPr>
              <p:cNvPr id="20502" name="Group 81"/>
              <p:cNvGrpSpPr>
                <a:grpSpLocks/>
              </p:cNvGrpSpPr>
              <p:nvPr/>
            </p:nvGrpSpPr>
            <p:grpSpPr bwMode="auto">
              <a:xfrm>
                <a:off x="0" y="0"/>
                <a:ext cx="564" cy="958"/>
                <a:chOff x="0" y="0"/>
                <a:chExt cx="564" cy="958"/>
              </a:xfrm>
            </p:grpSpPr>
            <p:sp>
              <p:nvSpPr>
                <p:cNvPr id="22603" name="Rectangle 75"/>
                <p:cNvSpPr>
                  <a:spLocks noChangeArrowheads="1"/>
                </p:cNvSpPr>
                <p:nvPr/>
              </p:nvSpPr>
              <p:spPr bwMode="auto">
                <a:xfrm>
                  <a:off x="27" y="0"/>
                  <a:ext cx="510" cy="958"/>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 29</a:t>
                  </a:r>
                </a:p>
                <a:p>
                  <a:pPr algn="ctr" eaLnBrk="0" hangingPunct="0">
                    <a:defRPr/>
                  </a:pPr>
                  <a:endParaRPr lang="de-DE">
                    <a:latin typeface="Times New Roman" charset="0"/>
                  </a:endParaRPr>
                </a:p>
              </p:txBody>
            </p:sp>
            <p:sp>
              <p:nvSpPr>
                <p:cNvPr id="20504" name="Rectangle 80"/>
                <p:cNvSpPr>
                  <a:spLocks noChangeArrowheads="1"/>
                </p:cNvSpPr>
                <p:nvPr/>
              </p:nvSpPr>
              <p:spPr bwMode="auto">
                <a:xfrm>
                  <a:off x="0" y="0"/>
                  <a:ext cx="564" cy="958"/>
                </a:xfrm>
                <a:prstGeom prst="rect">
                  <a:avLst/>
                </a:prstGeom>
                <a:noFill/>
                <a:ln w="7">
                  <a:solidFill>
                    <a:srgbClr val="A0A0A0"/>
                  </a:solidFill>
                  <a:miter lim="800000"/>
                  <a:headEnd/>
                  <a:tailEnd/>
                </a:ln>
                <a:effectLst/>
              </p:spPr>
              <p:txBody>
                <a:bodyPr/>
                <a:lstStyle/>
                <a:p>
                  <a:endParaRPr lang="de-DE"/>
                </a:p>
              </p:txBody>
            </p:sp>
          </p:grpSp>
        </p:grpSp>
        <p:grpSp>
          <p:nvGrpSpPr>
            <p:cNvPr id="20491" name="Group 87"/>
            <p:cNvGrpSpPr>
              <a:grpSpLocks/>
            </p:cNvGrpSpPr>
            <p:nvPr/>
          </p:nvGrpSpPr>
          <p:grpSpPr bwMode="auto">
            <a:xfrm>
              <a:off x="714" y="0"/>
              <a:ext cx="2366" cy="958"/>
              <a:chOff x="714" y="0"/>
              <a:chExt cx="2366" cy="958"/>
            </a:xfrm>
          </p:grpSpPr>
          <p:sp>
            <p:nvSpPr>
              <p:cNvPr id="20497" name="Rectangle 86"/>
              <p:cNvSpPr>
                <a:spLocks noChangeArrowheads="1"/>
              </p:cNvSpPr>
              <p:nvPr/>
            </p:nvSpPr>
            <p:spPr bwMode="auto">
              <a:xfrm>
                <a:off x="714" y="0"/>
                <a:ext cx="2366" cy="958"/>
              </a:xfrm>
              <a:prstGeom prst="rect">
                <a:avLst/>
              </a:prstGeom>
              <a:solidFill>
                <a:srgbClr val="CAFFFF"/>
              </a:solidFill>
              <a:ln w="9525">
                <a:noFill/>
                <a:miter lim="800000"/>
                <a:headEnd/>
                <a:tailEnd/>
              </a:ln>
              <a:effectLst/>
            </p:spPr>
            <p:txBody>
              <a:bodyPr/>
              <a:lstStyle/>
              <a:p>
                <a:endParaRPr lang="de-DE"/>
              </a:p>
            </p:txBody>
          </p:sp>
          <p:grpSp>
            <p:nvGrpSpPr>
              <p:cNvPr id="20498" name="Group 85"/>
              <p:cNvGrpSpPr>
                <a:grpSpLocks/>
              </p:cNvGrpSpPr>
              <p:nvPr/>
            </p:nvGrpSpPr>
            <p:grpSpPr bwMode="auto">
              <a:xfrm>
                <a:off x="714" y="0"/>
                <a:ext cx="2366" cy="958"/>
                <a:chOff x="714" y="0"/>
                <a:chExt cx="2366" cy="958"/>
              </a:xfrm>
            </p:grpSpPr>
            <p:sp>
              <p:nvSpPr>
                <p:cNvPr id="22605" name="Rectangle 77"/>
                <p:cNvSpPr>
                  <a:spLocks noChangeArrowheads="1"/>
                </p:cNvSpPr>
                <p:nvPr/>
              </p:nvSpPr>
              <p:spPr bwMode="auto">
                <a:xfrm>
                  <a:off x="742" y="0"/>
                  <a:ext cx="2310" cy="958"/>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800" b="1">
                      <a:effectLst>
                        <a:outerShdw blurRad="38100" dist="38100" dir="2700000" algn="tl">
                          <a:srgbClr val="FFFFFF"/>
                        </a:outerShdw>
                      </a:effectLst>
                      <a:cs typeface="Times New Roman" charset="0"/>
                    </a:rPr>
                    <a:t>Petrus aber und die Apostel antworteten und sprachen: Man muß Gott mehr gehorchen als den Menschen!</a:t>
                  </a:r>
                  <a:r>
                    <a:rPr lang="de-DE" sz="2000">
                      <a:effectLst>
                        <a:outerShdw blurRad="38100" dist="38100" dir="2700000" algn="tl">
                          <a:srgbClr val="FFFFFF"/>
                        </a:outerShdw>
                      </a:effectLst>
                      <a:cs typeface="Times New Roman" charset="0"/>
                    </a:rPr>
                    <a:t> </a:t>
                  </a:r>
                </a:p>
              </p:txBody>
            </p:sp>
            <p:sp>
              <p:nvSpPr>
                <p:cNvPr id="20500" name="Rectangle 84"/>
                <p:cNvSpPr>
                  <a:spLocks noChangeArrowheads="1"/>
                </p:cNvSpPr>
                <p:nvPr/>
              </p:nvSpPr>
              <p:spPr bwMode="auto">
                <a:xfrm>
                  <a:off x="714" y="0"/>
                  <a:ext cx="2366" cy="958"/>
                </a:xfrm>
                <a:prstGeom prst="rect">
                  <a:avLst/>
                </a:prstGeom>
                <a:noFill/>
                <a:ln w="7">
                  <a:solidFill>
                    <a:srgbClr val="A0A0A0"/>
                  </a:solidFill>
                  <a:miter lim="800000"/>
                  <a:headEnd/>
                  <a:tailEnd/>
                </a:ln>
                <a:effectLst/>
              </p:spPr>
              <p:txBody>
                <a:bodyPr/>
                <a:lstStyle/>
                <a:p>
                  <a:endParaRPr lang="de-DE"/>
                </a:p>
              </p:txBody>
            </p:sp>
          </p:grpSp>
        </p:grpSp>
        <p:grpSp>
          <p:nvGrpSpPr>
            <p:cNvPr id="20492" name="Group 91"/>
            <p:cNvGrpSpPr>
              <a:grpSpLocks/>
            </p:cNvGrpSpPr>
            <p:nvPr/>
          </p:nvGrpSpPr>
          <p:grpSpPr bwMode="auto">
            <a:xfrm>
              <a:off x="3230" y="0"/>
              <a:ext cx="905" cy="958"/>
              <a:chOff x="3230" y="0"/>
              <a:chExt cx="905" cy="958"/>
            </a:xfrm>
          </p:grpSpPr>
          <p:sp>
            <p:nvSpPr>
              <p:cNvPr id="20493" name="Rectangle 90"/>
              <p:cNvSpPr>
                <a:spLocks noChangeArrowheads="1"/>
              </p:cNvSpPr>
              <p:nvPr/>
            </p:nvSpPr>
            <p:spPr bwMode="auto">
              <a:xfrm>
                <a:off x="3230" y="0"/>
                <a:ext cx="905" cy="958"/>
              </a:xfrm>
              <a:prstGeom prst="rect">
                <a:avLst/>
              </a:prstGeom>
              <a:solidFill>
                <a:srgbClr val="B4FFB4"/>
              </a:solidFill>
              <a:ln w="9525">
                <a:noFill/>
                <a:miter lim="800000"/>
                <a:headEnd/>
                <a:tailEnd/>
              </a:ln>
              <a:effectLst/>
            </p:spPr>
            <p:txBody>
              <a:bodyPr/>
              <a:lstStyle/>
              <a:p>
                <a:endParaRPr lang="de-DE"/>
              </a:p>
            </p:txBody>
          </p:sp>
          <p:grpSp>
            <p:nvGrpSpPr>
              <p:cNvPr id="20494" name="Group 89"/>
              <p:cNvGrpSpPr>
                <a:grpSpLocks/>
              </p:cNvGrpSpPr>
              <p:nvPr/>
            </p:nvGrpSpPr>
            <p:grpSpPr bwMode="auto">
              <a:xfrm>
                <a:off x="3230" y="0"/>
                <a:ext cx="905" cy="958"/>
                <a:chOff x="3230" y="0"/>
                <a:chExt cx="905" cy="958"/>
              </a:xfrm>
            </p:grpSpPr>
            <p:sp>
              <p:nvSpPr>
                <p:cNvPr id="22607" name="Rectangle 79"/>
                <p:cNvSpPr>
                  <a:spLocks noChangeArrowheads="1"/>
                </p:cNvSpPr>
                <p:nvPr/>
              </p:nvSpPr>
              <p:spPr bwMode="auto">
                <a:xfrm>
                  <a:off x="3257" y="0"/>
                  <a:ext cx="851" cy="958"/>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600" b="1">
                      <a:effectLst>
                        <a:outerShdw blurRad="38100" dist="38100" dir="2700000" algn="tl">
                          <a:srgbClr val="FFFFFF"/>
                        </a:outerShdw>
                      </a:effectLst>
                      <a:latin typeface="Tahoma" pitchFamily="34" charset="0"/>
                      <a:cs typeface="Times New Roman" charset="0"/>
                    </a:rPr>
                    <a:t>Sie waren eifrig und GOTT gehorsam; koste es, was es wolle.</a:t>
                  </a:r>
                </a:p>
                <a:p>
                  <a:pPr algn="ctr" eaLnBrk="0" hangingPunct="0">
                    <a:defRPr/>
                  </a:pPr>
                  <a:endParaRPr lang="de-DE" sz="1600" b="1">
                    <a:effectLst>
                      <a:outerShdw blurRad="38100" dist="38100" dir="2700000" algn="tl">
                        <a:srgbClr val="FFFFFF"/>
                      </a:outerShdw>
                    </a:effectLst>
                    <a:latin typeface="Tahoma" pitchFamily="34" charset="0"/>
                    <a:cs typeface="Times New Roman" charset="0"/>
                  </a:endParaRPr>
                </a:p>
              </p:txBody>
            </p:sp>
            <p:sp>
              <p:nvSpPr>
                <p:cNvPr id="20496" name="Rectangle 88"/>
                <p:cNvSpPr>
                  <a:spLocks noChangeArrowheads="1"/>
                </p:cNvSpPr>
                <p:nvPr/>
              </p:nvSpPr>
              <p:spPr bwMode="auto">
                <a:xfrm>
                  <a:off x="3230" y="0"/>
                  <a:ext cx="905" cy="958"/>
                </a:xfrm>
                <a:prstGeom prst="rect">
                  <a:avLst/>
                </a:prstGeom>
                <a:noFill/>
                <a:ln w="7">
                  <a:solidFill>
                    <a:srgbClr val="A0A0A0"/>
                  </a:solidFill>
                  <a:miter lim="800000"/>
                  <a:headEnd/>
                  <a:tailEnd/>
                </a:ln>
                <a:effectLst/>
              </p:spPr>
              <p:txBody>
                <a:bodyPr/>
                <a:lstStyle/>
                <a:p>
                  <a:endParaRPr lang="de-DE"/>
                </a:p>
              </p:txBody>
            </p:sp>
          </p:grpSp>
        </p:grpSp>
      </p:grpSp>
    </p:spTree>
  </p:cSld>
  <p:clrMapOvr>
    <a:masterClrMapping/>
  </p:clrMapOvr>
  <p:transition spd="slow">
    <p:pull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bibel_alt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5" name="Text Box 2"/>
          <p:cNvSpPr txBox="1">
            <a:spLocks noChangeArrowheads="1"/>
          </p:cNvSpPr>
          <p:nvPr/>
        </p:nvSpPr>
        <p:spPr bwMode="auto">
          <a:xfrm>
            <a:off x="250825" y="5548313"/>
            <a:ext cx="8893175" cy="1309687"/>
          </a:xfrm>
          <a:prstGeom prst="rect">
            <a:avLst/>
          </a:prstGeom>
          <a:noFill/>
          <a:ln w="9525">
            <a:noFill/>
            <a:miter lim="800000"/>
            <a:headEnd/>
            <a:tailEnd/>
          </a:ln>
          <a:effectLst/>
        </p:spPr>
        <p:txBody>
          <a:bodyPr>
            <a:spAutoFit/>
          </a:bodyPr>
          <a:lstStyle/>
          <a:p>
            <a:pPr algn="ctr">
              <a:spcBef>
                <a:spcPct val="50000"/>
              </a:spcBef>
            </a:pPr>
            <a:r>
              <a:rPr lang="de-DE" b="1">
                <a:solidFill>
                  <a:srgbClr val="FFFF99"/>
                </a:solidFill>
                <a:cs typeface="Times New Roman" charset="0"/>
              </a:rPr>
              <a:t>Daher sollte ausschließlich </a:t>
            </a:r>
            <a:r>
              <a:rPr lang="de-DE" sz="3200" b="1">
                <a:solidFill>
                  <a:srgbClr val="FFFF99"/>
                </a:solidFill>
                <a:cs typeface="Times New Roman" charset="0"/>
              </a:rPr>
              <a:t>die Bibel</a:t>
            </a:r>
            <a:r>
              <a:rPr lang="de-DE" b="1">
                <a:solidFill>
                  <a:srgbClr val="FFFF99"/>
                </a:solidFill>
                <a:cs typeface="Times New Roman" charset="0"/>
              </a:rPr>
              <a:t> als </a:t>
            </a:r>
            <a:r>
              <a:rPr lang="de-DE" b="1" i="1">
                <a:solidFill>
                  <a:srgbClr val="FF0000"/>
                </a:solidFill>
                <a:cs typeface="Times New Roman" charset="0"/>
              </a:rPr>
              <a:t>einzige</a:t>
            </a:r>
            <a:r>
              <a:rPr lang="de-DE" b="1">
                <a:solidFill>
                  <a:srgbClr val="FFFF99"/>
                </a:solidFill>
                <a:cs typeface="Times New Roman" charset="0"/>
              </a:rPr>
              <a:t> Quelle bei der Bestimmung und Definition dieses mehrdeutigen Wortes  verwendet werden.</a:t>
            </a:r>
            <a:endParaRPr lang="de-AT" b="1">
              <a:solidFill>
                <a:srgbClr val="FFFF99"/>
              </a:solidFill>
            </a:endParaRPr>
          </a:p>
        </p:txBody>
      </p:sp>
      <p:sp>
        <p:nvSpPr>
          <p:cNvPr id="3078" name="Text Box 6"/>
          <p:cNvSpPr txBox="1">
            <a:spLocks noChangeArrowheads="1"/>
          </p:cNvSpPr>
          <p:nvPr/>
        </p:nvSpPr>
        <p:spPr bwMode="auto">
          <a:xfrm>
            <a:off x="2514600" y="381000"/>
            <a:ext cx="571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sz="3200" b="1">
                <a:solidFill>
                  <a:srgbClr val="FF0000"/>
                </a:solidFill>
                <a:effectLst>
                  <a:outerShdw blurRad="38100" dist="38100" dir="2700000" algn="tl">
                    <a:srgbClr val="C0C0C0"/>
                  </a:outerShdw>
                </a:effectLst>
                <a:latin typeface="Tahoma" pitchFamily="34" charset="0"/>
              </a:rPr>
              <a:t>Christ</a:t>
            </a:r>
            <a:r>
              <a:rPr lang="de-DE" sz="2800">
                <a:solidFill>
                  <a:srgbClr val="FFFF99"/>
                </a:solidFill>
                <a:effectLst>
                  <a:outerShdw blurRad="38100" dist="38100" dir="2700000" algn="tl">
                    <a:srgbClr val="C0C0C0"/>
                  </a:outerShdw>
                </a:effectLst>
                <a:latin typeface="Tahoma" pitchFamily="34" charset="0"/>
              </a:rPr>
              <a:t> </a:t>
            </a:r>
            <a:r>
              <a:rPr lang="de-DE">
                <a:solidFill>
                  <a:srgbClr val="FFFF99"/>
                </a:solidFill>
                <a:effectLst>
                  <a:outerShdw blurRad="38100" dist="38100" dir="2700000" algn="tl">
                    <a:srgbClr val="C0C0C0"/>
                  </a:outerShdw>
                </a:effectLst>
                <a:latin typeface="Tahoma" pitchFamily="34" charset="0"/>
              </a:rPr>
              <a:t>ist ein Begriff aus der</a:t>
            </a:r>
            <a:r>
              <a:rPr lang="de-DE" sz="2800">
                <a:solidFill>
                  <a:srgbClr val="FFFF99"/>
                </a:solidFill>
                <a:effectLst>
                  <a:outerShdw blurRad="38100" dist="38100" dir="2700000" algn="tl">
                    <a:srgbClr val="C0C0C0"/>
                  </a:outerShdw>
                </a:effectLst>
                <a:latin typeface="Tahoma" pitchFamily="34" charset="0"/>
              </a:rPr>
              <a:t> </a:t>
            </a:r>
            <a:r>
              <a:rPr lang="de-DE" sz="3200" b="1">
                <a:solidFill>
                  <a:srgbClr val="FFFF99"/>
                </a:solidFill>
                <a:effectLst>
                  <a:outerShdw blurRad="38100" dist="38100" dir="2700000" algn="tl">
                    <a:srgbClr val="C0C0C0"/>
                  </a:outerShdw>
                </a:effectLst>
                <a:latin typeface="Tahoma" pitchFamily="34" charset="0"/>
              </a:rPr>
              <a:t>Bibel.</a:t>
            </a:r>
            <a:endParaRPr lang="de-AT" sz="3200" b="1">
              <a:solidFill>
                <a:srgbClr val="FFFF99"/>
              </a:solidFill>
              <a:effectLst>
                <a:outerShdw blurRad="38100" dist="38100" dir="2700000" algn="tl">
                  <a:srgbClr val="C0C0C0"/>
                </a:outerShdw>
              </a:effectLst>
              <a:latin typeface="Tahoma" pitchFamily="34" charset="0"/>
            </a:endParaRPr>
          </a:p>
        </p:txBody>
      </p:sp>
    </p:spTree>
  </p:cSld>
  <p:clrMapOvr>
    <a:masterClrMapping/>
  </p:clrMapOvr>
  <p:transition spd="slow">
    <p:pull dir="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981200" y="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b="1">
                <a:solidFill>
                  <a:schemeClr val="bg1"/>
                </a:solidFill>
                <a:effectLst>
                  <a:outerShdw blurRad="38100" dist="38100" dir="2700000" algn="tl">
                    <a:srgbClr val="808080"/>
                  </a:outerShdw>
                </a:effectLst>
                <a:cs typeface="Times New Roman" charset="0"/>
              </a:rPr>
              <a:t>5. Kapitel (Fortsetzung)</a:t>
            </a:r>
            <a:endParaRPr lang="de-AT" b="1">
              <a:solidFill>
                <a:schemeClr val="bg1"/>
              </a:solidFill>
              <a:effectLst>
                <a:outerShdw blurRad="38100" dist="38100" dir="2700000" algn="tl">
                  <a:srgbClr val="808080"/>
                </a:outerShdw>
              </a:effectLst>
            </a:endParaRPr>
          </a:p>
        </p:txBody>
      </p:sp>
      <p:grpSp>
        <p:nvGrpSpPr>
          <p:cNvPr id="21507" name="Group 20"/>
          <p:cNvGrpSpPr>
            <a:grpSpLocks/>
          </p:cNvGrpSpPr>
          <p:nvPr/>
        </p:nvGrpSpPr>
        <p:grpSpPr bwMode="auto">
          <a:xfrm>
            <a:off x="0" y="609600"/>
            <a:ext cx="9144000" cy="2441575"/>
            <a:chOff x="0" y="0"/>
            <a:chExt cx="4135" cy="1538"/>
          </a:xfrm>
        </p:grpSpPr>
        <p:sp>
          <p:nvSpPr>
            <p:cNvPr id="21544" name="Rectangle 4"/>
            <p:cNvSpPr>
              <a:spLocks noChangeArrowheads="1"/>
            </p:cNvSpPr>
            <p:nvPr/>
          </p:nvSpPr>
          <p:spPr bwMode="auto">
            <a:xfrm>
              <a:off x="591" y="0"/>
              <a:ext cx="150" cy="153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1545" name="Rectangle 6"/>
            <p:cNvSpPr>
              <a:spLocks noChangeArrowheads="1"/>
            </p:cNvSpPr>
            <p:nvPr/>
          </p:nvSpPr>
          <p:spPr bwMode="auto">
            <a:xfrm>
              <a:off x="3107" y="0"/>
              <a:ext cx="150" cy="153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1546" name="Group 11"/>
            <p:cNvGrpSpPr>
              <a:grpSpLocks/>
            </p:cNvGrpSpPr>
            <p:nvPr/>
          </p:nvGrpSpPr>
          <p:grpSpPr bwMode="auto">
            <a:xfrm>
              <a:off x="0" y="0"/>
              <a:ext cx="564" cy="1538"/>
              <a:chOff x="0" y="0"/>
              <a:chExt cx="564" cy="1538"/>
            </a:xfrm>
          </p:grpSpPr>
          <p:sp>
            <p:nvSpPr>
              <p:cNvPr id="21557" name="Rectangle 10"/>
              <p:cNvSpPr>
                <a:spLocks noChangeArrowheads="1"/>
              </p:cNvSpPr>
              <p:nvPr/>
            </p:nvSpPr>
            <p:spPr bwMode="auto">
              <a:xfrm>
                <a:off x="0" y="0"/>
                <a:ext cx="564" cy="1538"/>
              </a:xfrm>
              <a:prstGeom prst="rect">
                <a:avLst/>
              </a:prstGeom>
              <a:solidFill>
                <a:srgbClr val="FFB4B4"/>
              </a:solidFill>
              <a:ln w="9525">
                <a:noFill/>
                <a:miter lim="800000"/>
                <a:headEnd/>
                <a:tailEnd/>
              </a:ln>
              <a:effectLst/>
            </p:spPr>
            <p:txBody>
              <a:bodyPr/>
              <a:lstStyle/>
              <a:p>
                <a:endParaRPr lang="de-DE"/>
              </a:p>
            </p:txBody>
          </p:sp>
          <p:grpSp>
            <p:nvGrpSpPr>
              <p:cNvPr id="21558" name="Group 9"/>
              <p:cNvGrpSpPr>
                <a:grpSpLocks/>
              </p:cNvGrpSpPr>
              <p:nvPr/>
            </p:nvGrpSpPr>
            <p:grpSpPr bwMode="auto">
              <a:xfrm>
                <a:off x="0" y="0"/>
                <a:ext cx="564" cy="1538"/>
                <a:chOff x="0" y="0"/>
                <a:chExt cx="564" cy="1538"/>
              </a:xfrm>
            </p:grpSpPr>
            <p:sp>
              <p:nvSpPr>
                <p:cNvPr id="23555" name="Rectangle 3"/>
                <p:cNvSpPr>
                  <a:spLocks noChangeArrowheads="1"/>
                </p:cNvSpPr>
                <p:nvPr/>
              </p:nvSpPr>
              <p:spPr bwMode="auto">
                <a:xfrm>
                  <a:off x="27" y="0"/>
                  <a:ext cx="510" cy="1538"/>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Verse     30-32</a:t>
                  </a:r>
                </a:p>
                <a:p>
                  <a:pPr algn="ctr" eaLnBrk="0" hangingPunct="0">
                    <a:defRPr/>
                  </a:pPr>
                  <a:endParaRPr lang="de-DE" b="1">
                    <a:effectLst>
                      <a:outerShdw blurRad="38100" dist="38100" dir="2700000" algn="tl">
                        <a:srgbClr val="FFFFFF"/>
                      </a:outerShdw>
                    </a:effectLst>
                    <a:latin typeface="Arial" charset="0"/>
                  </a:endParaRPr>
                </a:p>
              </p:txBody>
            </p:sp>
            <p:sp>
              <p:nvSpPr>
                <p:cNvPr id="21560" name="Rectangle 8"/>
                <p:cNvSpPr>
                  <a:spLocks noChangeArrowheads="1"/>
                </p:cNvSpPr>
                <p:nvPr/>
              </p:nvSpPr>
              <p:spPr bwMode="auto">
                <a:xfrm>
                  <a:off x="0" y="0"/>
                  <a:ext cx="564" cy="1538"/>
                </a:xfrm>
                <a:prstGeom prst="rect">
                  <a:avLst/>
                </a:prstGeom>
                <a:noFill/>
                <a:ln w="7">
                  <a:solidFill>
                    <a:srgbClr val="A0A0A0"/>
                  </a:solidFill>
                  <a:miter lim="800000"/>
                  <a:headEnd/>
                  <a:tailEnd/>
                </a:ln>
                <a:effectLst/>
              </p:spPr>
              <p:txBody>
                <a:bodyPr/>
                <a:lstStyle/>
                <a:p>
                  <a:endParaRPr lang="de-DE"/>
                </a:p>
              </p:txBody>
            </p:sp>
          </p:grpSp>
        </p:grpSp>
        <p:grpSp>
          <p:nvGrpSpPr>
            <p:cNvPr id="21547" name="Group 15"/>
            <p:cNvGrpSpPr>
              <a:grpSpLocks/>
            </p:cNvGrpSpPr>
            <p:nvPr/>
          </p:nvGrpSpPr>
          <p:grpSpPr bwMode="auto">
            <a:xfrm>
              <a:off x="714" y="0"/>
              <a:ext cx="2366" cy="1538"/>
              <a:chOff x="714" y="0"/>
              <a:chExt cx="2366" cy="1538"/>
            </a:xfrm>
          </p:grpSpPr>
          <p:sp>
            <p:nvSpPr>
              <p:cNvPr id="21553" name="Rectangle 14"/>
              <p:cNvSpPr>
                <a:spLocks noChangeArrowheads="1"/>
              </p:cNvSpPr>
              <p:nvPr/>
            </p:nvSpPr>
            <p:spPr bwMode="auto">
              <a:xfrm>
                <a:off x="714" y="0"/>
                <a:ext cx="2366" cy="1538"/>
              </a:xfrm>
              <a:prstGeom prst="rect">
                <a:avLst/>
              </a:prstGeom>
              <a:solidFill>
                <a:srgbClr val="CAFFFF"/>
              </a:solidFill>
              <a:ln w="9525">
                <a:noFill/>
                <a:miter lim="800000"/>
                <a:headEnd/>
                <a:tailEnd/>
              </a:ln>
              <a:effectLst/>
            </p:spPr>
            <p:txBody>
              <a:bodyPr/>
              <a:lstStyle/>
              <a:p>
                <a:endParaRPr lang="de-DE"/>
              </a:p>
            </p:txBody>
          </p:sp>
          <p:grpSp>
            <p:nvGrpSpPr>
              <p:cNvPr id="21554" name="Group 13"/>
              <p:cNvGrpSpPr>
                <a:grpSpLocks/>
              </p:cNvGrpSpPr>
              <p:nvPr/>
            </p:nvGrpSpPr>
            <p:grpSpPr bwMode="auto">
              <a:xfrm>
                <a:off x="714" y="0"/>
                <a:ext cx="2366" cy="1538"/>
                <a:chOff x="714" y="0"/>
                <a:chExt cx="2366" cy="1538"/>
              </a:xfrm>
            </p:grpSpPr>
            <p:sp>
              <p:nvSpPr>
                <p:cNvPr id="21555" name="Rectangle 5"/>
                <p:cNvSpPr>
                  <a:spLocks noChangeArrowheads="1"/>
                </p:cNvSpPr>
                <p:nvPr/>
              </p:nvSpPr>
              <p:spPr bwMode="auto">
                <a:xfrm>
                  <a:off x="741" y="0"/>
                  <a:ext cx="2312" cy="1538"/>
                </a:xfrm>
                <a:prstGeom prst="rect">
                  <a:avLst/>
                </a:prstGeom>
                <a:solidFill>
                  <a:srgbClr val="CAFFFF"/>
                </a:solidFill>
                <a:ln w="9525">
                  <a:noFill/>
                  <a:miter lim="800000"/>
                  <a:headEnd/>
                  <a:tailEnd/>
                </a:ln>
                <a:effectLst/>
              </p:spPr>
              <p:txBody>
                <a:bodyPr/>
                <a:lstStyle/>
                <a:p>
                  <a:pPr algn="ctr"/>
                  <a:r>
                    <a:rPr lang="de-DE" sz="1600" b="1">
                      <a:cs typeface="Times New Roman" charset="0"/>
                    </a:rPr>
                    <a:t>Der Gott unserer Väter hat JESUS auferweckt, welchen ihr umgebracht habt und an das Holz gehängt. Den hat Gott durch seine rechte Hand erhöht zu einem Fürsten und Heiland, zu geben Israel Buße und Vergebung der Sünden. Und wir sind seine Zeugen über diese Worte und der Heilige Geist, welchen Gott gegeben hat denen, die ihm gehorchen.</a:t>
                  </a:r>
                  <a:endParaRPr lang="de-DE" sz="1600" b="1"/>
                </a:p>
              </p:txBody>
            </p:sp>
            <p:sp>
              <p:nvSpPr>
                <p:cNvPr id="21556" name="Rectangle 12"/>
                <p:cNvSpPr>
                  <a:spLocks noChangeArrowheads="1"/>
                </p:cNvSpPr>
                <p:nvPr/>
              </p:nvSpPr>
              <p:spPr bwMode="auto">
                <a:xfrm>
                  <a:off x="714" y="0"/>
                  <a:ext cx="2366" cy="1538"/>
                </a:xfrm>
                <a:prstGeom prst="rect">
                  <a:avLst/>
                </a:prstGeom>
                <a:noFill/>
                <a:ln w="7">
                  <a:solidFill>
                    <a:srgbClr val="A0A0A0"/>
                  </a:solidFill>
                  <a:miter lim="800000"/>
                  <a:headEnd/>
                  <a:tailEnd/>
                </a:ln>
                <a:effectLst/>
              </p:spPr>
              <p:txBody>
                <a:bodyPr/>
                <a:lstStyle/>
                <a:p>
                  <a:endParaRPr lang="de-DE"/>
                </a:p>
              </p:txBody>
            </p:sp>
          </p:grpSp>
        </p:grpSp>
        <p:grpSp>
          <p:nvGrpSpPr>
            <p:cNvPr id="21548" name="Group 19"/>
            <p:cNvGrpSpPr>
              <a:grpSpLocks/>
            </p:cNvGrpSpPr>
            <p:nvPr/>
          </p:nvGrpSpPr>
          <p:grpSpPr bwMode="auto">
            <a:xfrm>
              <a:off x="3230" y="0"/>
              <a:ext cx="905" cy="1538"/>
              <a:chOff x="3230" y="0"/>
              <a:chExt cx="905" cy="1538"/>
            </a:xfrm>
          </p:grpSpPr>
          <p:sp>
            <p:nvSpPr>
              <p:cNvPr id="21549" name="Rectangle 18"/>
              <p:cNvSpPr>
                <a:spLocks noChangeArrowheads="1"/>
              </p:cNvSpPr>
              <p:nvPr/>
            </p:nvSpPr>
            <p:spPr bwMode="auto">
              <a:xfrm>
                <a:off x="3230" y="0"/>
                <a:ext cx="905" cy="1538"/>
              </a:xfrm>
              <a:prstGeom prst="rect">
                <a:avLst/>
              </a:prstGeom>
              <a:solidFill>
                <a:srgbClr val="B4FFB4"/>
              </a:solidFill>
              <a:ln w="9525">
                <a:noFill/>
                <a:miter lim="800000"/>
                <a:headEnd/>
                <a:tailEnd/>
              </a:ln>
              <a:effectLst/>
            </p:spPr>
            <p:txBody>
              <a:bodyPr/>
              <a:lstStyle/>
              <a:p>
                <a:endParaRPr lang="de-DE"/>
              </a:p>
            </p:txBody>
          </p:sp>
          <p:grpSp>
            <p:nvGrpSpPr>
              <p:cNvPr id="21550" name="Group 17"/>
              <p:cNvGrpSpPr>
                <a:grpSpLocks/>
              </p:cNvGrpSpPr>
              <p:nvPr/>
            </p:nvGrpSpPr>
            <p:grpSpPr bwMode="auto">
              <a:xfrm>
                <a:off x="3230" y="0"/>
                <a:ext cx="905" cy="1538"/>
                <a:chOff x="3230" y="0"/>
                <a:chExt cx="905" cy="1538"/>
              </a:xfrm>
            </p:grpSpPr>
            <p:sp>
              <p:nvSpPr>
                <p:cNvPr id="23559" name="Rectangle 7"/>
                <p:cNvSpPr>
                  <a:spLocks noChangeArrowheads="1"/>
                </p:cNvSpPr>
                <p:nvPr/>
              </p:nvSpPr>
              <p:spPr bwMode="auto">
                <a:xfrm>
                  <a:off x="3257" y="0"/>
                  <a:ext cx="851" cy="1538"/>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600">
                      <a:effectLst>
                        <a:outerShdw blurRad="38100" dist="38100" dir="2700000" algn="tl">
                          <a:srgbClr val="FFFFFF"/>
                        </a:outerShdw>
                      </a:effectLst>
                      <a:latin typeface="Tahoma" pitchFamily="34" charset="0"/>
                      <a:cs typeface="Times New Roman" charset="0"/>
                    </a:rPr>
                    <a:t>Sie predigten Tod, Begräbnis und Auferstehung = Buße, Taufe und heiliger Geist.    Sie gaben ganz offen zu, Zeugen für den Herrn zu sein.</a:t>
                  </a:r>
                </a:p>
                <a:p>
                  <a:pPr algn="ctr" eaLnBrk="0" hangingPunct="0">
                    <a:defRPr/>
                  </a:pPr>
                  <a:endParaRPr lang="de-DE" sz="1600">
                    <a:effectLst>
                      <a:outerShdw blurRad="38100" dist="38100" dir="2700000" algn="tl">
                        <a:srgbClr val="FFFFFF"/>
                      </a:outerShdw>
                    </a:effectLst>
                    <a:latin typeface="Tahoma" pitchFamily="34" charset="0"/>
                  </a:endParaRPr>
                </a:p>
              </p:txBody>
            </p:sp>
            <p:sp>
              <p:nvSpPr>
                <p:cNvPr id="21552" name="Rectangle 16"/>
                <p:cNvSpPr>
                  <a:spLocks noChangeArrowheads="1"/>
                </p:cNvSpPr>
                <p:nvPr/>
              </p:nvSpPr>
              <p:spPr bwMode="auto">
                <a:xfrm>
                  <a:off x="3230" y="0"/>
                  <a:ext cx="905" cy="1538"/>
                </a:xfrm>
                <a:prstGeom prst="rect">
                  <a:avLst/>
                </a:prstGeom>
                <a:noFill/>
                <a:ln w="7">
                  <a:solidFill>
                    <a:srgbClr val="A0A0A0"/>
                  </a:solidFill>
                  <a:miter lim="800000"/>
                  <a:headEnd/>
                  <a:tailEnd/>
                </a:ln>
                <a:effectLst/>
              </p:spPr>
              <p:txBody>
                <a:bodyPr/>
                <a:lstStyle/>
                <a:p>
                  <a:endParaRPr lang="de-DE"/>
                </a:p>
              </p:txBody>
            </p:sp>
          </p:grpSp>
        </p:grpSp>
      </p:grpSp>
      <p:grpSp>
        <p:nvGrpSpPr>
          <p:cNvPr id="21508" name="Group 38"/>
          <p:cNvGrpSpPr>
            <a:grpSpLocks/>
          </p:cNvGrpSpPr>
          <p:nvPr/>
        </p:nvGrpSpPr>
        <p:grpSpPr bwMode="auto">
          <a:xfrm>
            <a:off x="0" y="3200400"/>
            <a:ext cx="9144000" cy="990600"/>
            <a:chOff x="0" y="0"/>
            <a:chExt cx="4135" cy="824"/>
          </a:xfrm>
        </p:grpSpPr>
        <p:sp>
          <p:nvSpPr>
            <p:cNvPr id="21527" name="Rectangle 22"/>
            <p:cNvSpPr>
              <a:spLocks noChangeArrowheads="1"/>
            </p:cNvSpPr>
            <p:nvPr/>
          </p:nvSpPr>
          <p:spPr bwMode="auto">
            <a:xfrm>
              <a:off x="591" y="0"/>
              <a:ext cx="150" cy="824"/>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1528" name="Rectangle 24"/>
            <p:cNvSpPr>
              <a:spLocks noChangeArrowheads="1"/>
            </p:cNvSpPr>
            <p:nvPr/>
          </p:nvSpPr>
          <p:spPr bwMode="auto">
            <a:xfrm>
              <a:off x="3107" y="0"/>
              <a:ext cx="150" cy="824"/>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1529" name="Group 29"/>
            <p:cNvGrpSpPr>
              <a:grpSpLocks/>
            </p:cNvGrpSpPr>
            <p:nvPr/>
          </p:nvGrpSpPr>
          <p:grpSpPr bwMode="auto">
            <a:xfrm>
              <a:off x="0" y="0"/>
              <a:ext cx="564" cy="824"/>
              <a:chOff x="0" y="0"/>
              <a:chExt cx="564" cy="824"/>
            </a:xfrm>
          </p:grpSpPr>
          <p:sp>
            <p:nvSpPr>
              <p:cNvPr id="21540" name="Rectangle 28"/>
              <p:cNvSpPr>
                <a:spLocks noChangeArrowheads="1"/>
              </p:cNvSpPr>
              <p:nvPr/>
            </p:nvSpPr>
            <p:spPr bwMode="auto">
              <a:xfrm>
                <a:off x="0" y="0"/>
                <a:ext cx="564" cy="824"/>
              </a:xfrm>
              <a:prstGeom prst="rect">
                <a:avLst/>
              </a:prstGeom>
              <a:solidFill>
                <a:srgbClr val="FFB4B4"/>
              </a:solidFill>
              <a:ln w="9525">
                <a:noFill/>
                <a:miter lim="800000"/>
                <a:headEnd/>
                <a:tailEnd/>
              </a:ln>
              <a:effectLst/>
            </p:spPr>
            <p:txBody>
              <a:bodyPr/>
              <a:lstStyle/>
              <a:p>
                <a:endParaRPr lang="de-DE"/>
              </a:p>
            </p:txBody>
          </p:sp>
          <p:grpSp>
            <p:nvGrpSpPr>
              <p:cNvPr id="21541" name="Group 27"/>
              <p:cNvGrpSpPr>
                <a:grpSpLocks/>
              </p:cNvGrpSpPr>
              <p:nvPr/>
            </p:nvGrpSpPr>
            <p:grpSpPr bwMode="auto">
              <a:xfrm>
                <a:off x="0" y="0"/>
                <a:ext cx="564" cy="824"/>
                <a:chOff x="0" y="0"/>
                <a:chExt cx="564" cy="824"/>
              </a:xfrm>
            </p:grpSpPr>
            <p:sp>
              <p:nvSpPr>
                <p:cNvPr id="23573" name="Rectangle 21"/>
                <p:cNvSpPr>
                  <a:spLocks noChangeArrowheads="1"/>
                </p:cNvSpPr>
                <p:nvPr/>
              </p:nvSpPr>
              <p:spPr bwMode="auto">
                <a:xfrm>
                  <a:off x="27" y="0"/>
                  <a:ext cx="510" cy="824"/>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de-DE" sz="1400" i="1">
                    <a:latin typeface="Franklin Gothic Medium" pitchFamily="34" charset="0"/>
                    <a:cs typeface="Times New Roman" charset="0"/>
                  </a:endParaRPr>
                </a:p>
                <a:p>
                  <a:pPr algn="ctr">
                    <a:defRPr/>
                  </a:pPr>
                  <a:r>
                    <a:rPr lang="de-DE" sz="1400" b="1" i="1">
                      <a:effectLst>
                        <a:outerShdw blurRad="38100" dist="38100" dir="2700000" algn="tl">
                          <a:srgbClr val="FFFFFF"/>
                        </a:outerShdw>
                      </a:effectLst>
                      <a:latin typeface="Arial" charset="0"/>
                      <a:cs typeface="Times New Roman" charset="0"/>
                    </a:rPr>
                    <a:t>Vers 41</a:t>
                  </a:r>
                </a:p>
                <a:p>
                  <a:pPr algn="ctr" eaLnBrk="0" hangingPunct="0">
                    <a:defRPr/>
                  </a:pPr>
                  <a:endParaRPr lang="de-DE">
                    <a:latin typeface="Times New Roman" charset="0"/>
                  </a:endParaRPr>
                </a:p>
              </p:txBody>
            </p:sp>
            <p:sp>
              <p:nvSpPr>
                <p:cNvPr id="21543" name="Rectangle 26"/>
                <p:cNvSpPr>
                  <a:spLocks noChangeArrowheads="1"/>
                </p:cNvSpPr>
                <p:nvPr/>
              </p:nvSpPr>
              <p:spPr bwMode="auto">
                <a:xfrm>
                  <a:off x="0" y="0"/>
                  <a:ext cx="564" cy="824"/>
                </a:xfrm>
                <a:prstGeom prst="rect">
                  <a:avLst/>
                </a:prstGeom>
                <a:noFill/>
                <a:ln w="7">
                  <a:solidFill>
                    <a:srgbClr val="A0A0A0"/>
                  </a:solidFill>
                  <a:miter lim="800000"/>
                  <a:headEnd/>
                  <a:tailEnd/>
                </a:ln>
                <a:effectLst/>
              </p:spPr>
              <p:txBody>
                <a:bodyPr/>
                <a:lstStyle/>
                <a:p>
                  <a:endParaRPr lang="de-DE"/>
                </a:p>
              </p:txBody>
            </p:sp>
          </p:grpSp>
        </p:grpSp>
        <p:grpSp>
          <p:nvGrpSpPr>
            <p:cNvPr id="21530" name="Group 33"/>
            <p:cNvGrpSpPr>
              <a:grpSpLocks/>
            </p:cNvGrpSpPr>
            <p:nvPr/>
          </p:nvGrpSpPr>
          <p:grpSpPr bwMode="auto">
            <a:xfrm>
              <a:off x="714" y="0"/>
              <a:ext cx="2366" cy="824"/>
              <a:chOff x="714" y="0"/>
              <a:chExt cx="2366" cy="824"/>
            </a:xfrm>
          </p:grpSpPr>
          <p:sp>
            <p:nvSpPr>
              <p:cNvPr id="21536" name="Rectangle 32"/>
              <p:cNvSpPr>
                <a:spLocks noChangeArrowheads="1"/>
              </p:cNvSpPr>
              <p:nvPr/>
            </p:nvSpPr>
            <p:spPr bwMode="auto">
              <a:xfrm>
                <a:off x="714" y="0"/>
                <a:ext cx="2366" cy="824"/>
              </a:xfrm>
              <a:prstGeom prst="rect">
                <a:avLst/>
              </a:prstGeom>
              <a:solidFill>
                <a:srgbClr val="CAFFFF"/>
              </a:solidFill>
              <a:ln w="9525">
                <a:noFill/>
                <a:miter lim="800000"/>
                <a:headEnd/>
                <a:tailEnd/>
              </a:ln>
              <a:effectLst/>
            </p:spPr>
            <p:txBody>
              <a:bodyPr/>
              <a:lstStyle/>
              <a:p>
                <a:endParaRPr lang="de-DE"/>
              </a:p>
            </p:txBody>
          </p:sp>
          <p:grpSp>
            <p:nvGrpSpPr>
              <p:cNvPr id="21537" name="Group 31"/>
              <p:cNvGrpSpPr>
                <a:grpSpLocks/>
              </p:cNvGrpSpPr>
              <p:nvPr/>
            </p:nvGrpSpPr>
            <p:grpSpPr bwMode="auto">
              <a:xfrm>
                <a:off x="714" y="0"/>
                <a:ext cx="2366" cy="824"/>
                <a:chOff x="714" y="0"/>
                <a:chExt cx="2366" cy="824"/>
              </a:xfrm>
            </p:grpSpPr>
            <p:sp>
              <p:nvSpPr>
                <p:cNvPr id="21538" name="Rectangle 23"/>
                <p:cNvSpPr>
                  <a:spLocks noChangeArrowheads="1"/>
                </p:cNvSpPr>
                <p:nvPr/>
              </p:nvSpPr>
              <p:spPr bwMode="auto">
                <a:xfrm>
                  <a:off x="741" y="0"/>
                  <a:ext cx="2312" cy="824"/>
                </a:xfrm>
                <a:prstGeom prst="rect">
                  <a:avLst/>
                </a:prstGeom>
                <a:solidFill>
                  <a:srgbClr val="CAFFFF"/>
                </a:solidFill>
                <a:ln w="9525">
                  <a:noFill/>
                  <a:miter lim="800000"/>
                  <a:headEnd/>
                  <a:tailEnd/>
                </a:ln>
                <a:effectLst/>
              </p:spPr>
              <p:txBody>
                <a:bodyPr/>
                <a:lstStyle/>
                <a:p>
                  <a:pPr algn="ctr"/>
                  <a:r>
                    <a:rPr lang="de-DE" sz="1600" b="1">
                      <a:cs typeface="Times New Roman" charset="0"/>
                    </a:rPr>
                    <a:t>Sie gingen aber fröhlich von des Rats Angesicht, daß sie würdig gewesen waren, um seines Namens willen Schmach zu leiden,</a:t>
                  </a:r>
                </a:p>
              </p:txBody>
            </p:sp>
            <p:sp>
              <p:nvSpPr>
                <p:cNvPr id="21539" name="Rectangle 30"/>
                <p:cNvSpPr>
                  <a:spLocks noChangeArrowheads="1"/>
                </p:cNvSpPr>
                <p:nvPr/>
              </p:nvSpPr>
              <p:spPr bwMode="auto">
                <a:xfrm>
                  <a:off x="714" y="0"/>
                  <a:ext cx="2366" cy="824"/>
                </a:xfrm>
                <a:prstGeom prst="rect">
                  <a:avLst/>
                </a:prstGeom>
                <a:noFill/>
                <a:ln w="7">
                  <a:solidFill>
                    <a:srgbClr val="A0A0A0"/>
                  </a:solidFill>
                  <a:miter lim="800000"/>
                  <a:headEnd/>
                  <a:tailEnd/>
                </a:ln>
                <a:effectLst/>
              </p:spPr>
              <p:txBody>
                <a:bodyPr/>
                <a:lstStyle/>
                <a:p>
                  <a:endParaRPr lang="de-DE"/>
                </a:p>
              </p:txBody>
            </p:sp>
          </p:grpSp>
        </p:grpSp>
        <p:grpSp>
          <p:nvGrpSpPr>
            <p:cNvPr id="21531" name="Group 37"/>
            <p:cNvGrpSpPr>
              <a:grpSpLocks/>
            </p:cNvGrpSpPr>
            <p:nvPr/>
          </p:nvGrpSpPr>
          <p:grpSpPr bwMode="auto">
            <a:xfrm>
              <a:off x="3230" y="0"/>
              <a:ext cx="905" cy="824"/>
              <a:chOff x="3230" y="0"/>
              <a:chExt cx="905" cy="824"/>
            </a:xfrm>
          </p:grpSpPr>
          <p:sp>
            <p:nvSpPr>
              <p:cNvPr id="21532" name="Rectangle 36"/>
              <p:cNvSpPr>
                <a:spLocks noChangeArrowheads="1"/>
              </p:cNvSpPr>
              <p:nvPr/>
            </p:nvSpPr>
            <p:spPr bwMode="auto">
              <a:xfrm>
                <a:off x="3230" y="0"/>
                <a:ext cx="905" cy="824"/>
              </a:xfrm>
              <a:prstGeom prst="rect">
                <a:avLst/>
              </a:prstGeom>
              <a:solidFill>
                <a:srgbClr val="B4FFB4"/>
              </a:solidFill>
              <a:ln w="9525">
                <a:noFill/>
                <a:miter lim="800000"/>
                <a:headEnd/>
                <a:tailEnd/>
              </a:ln>
              <a:effectLst/>
            </p:spPr>
            <p:txBody>
              <a:bodyPr/>
              <a:lstStyle/>
              <a:p>
                <a:endParaRPr lang="de-DE"/>
              </a:p>
            </p:txBody>
          </p:sp>
          <p:grpSp>
            <p:nvGrpSpPr>
              <p:cNvPr id="21533" name="Group 35"/>
              <p:cNvGrpSpPr>
                <a:grpSpLocks/>
              </p:cNvGrpSpPr>
              <p:nvPr/>
            </p:nvGrpSpPr>
            <p:grpSpPr bwMode="auto">
              <a:xfrm>
                <a:off x="3230" y="0"/>
                <a:ext cx="905" cy="824"/>
                <a:chOff x="3230" y="0"/>
                <a:chExt cx="905" cy="824"/>
              </a:xfrm>
            </p:grpSpPr>
            <p:sp>
              <p:nvSpPr>
                <p:cNvPr id="23577" name="Rectangle 25"/>
                <p:cNvSpPr>
                  <a:spLocks noChangeArrowheads="1"/>
                </p:cNvSpPr>
                <p:nvPr/>
              </p:nvSpPr>
              <p:spPr bwMode="auto">
                <a:xfrm>
                  <a:off x="3257" y="0"/>
                  <a:ext cx="851" cy="824"/>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600" b="1">
                      <a:effectLst>
                        <a:outerShdw blurRad="38100" dist="38100" dir="2700000" algn="tl">
                          <a:srgbClr val="FFFFFF"/>
                        </a:outerShdw>
                      </a:effectLst>
                      <a:latin typeface="Tahoma" pitchFamily="34" charset="0"/>
                      <a:cs typeface="Times New Roman" charset="0"/>
                    </a:rPr>
                    <a:t>Sie litten gerne um JESU Namen </a:t>
                  </a:r>
                </a:p>
                <a:p>
                  <a:pPr algn="ctr" eaLnBrk="0" hangingPunct="0">
                    <a:defRPr/>
                  </a:pPr>
                  <a:r>
                    <a:rPr lang="de-DE" sz="1600" b="1">
                      <a:effectLst>
                        <a:outerShdw blurRad="38100" dist="38100" dir="2700000" algn="tl">
                          <a:srgbClr val="FFFFFF"/>
                        </a:outerShdw>
                      </a:effectLst>
                      <a:latin typeface="Tahoma" pitchFamily="34" charset="0"/>
                      <a:cs typeface="Times New Roman" charset="0"/>
                    </a:rPr>
                    <a:t>willen.</a:t>
                  </a:r>
                </a:p>
                <a:p>
                  <a:pPr algn="ctr" eaLnBrk="0" hangingPunct="0">
                    <a:defRPr/>
                  </a:pPr>
                  <a:endParaRPr lang="de-DE" sz="1600" b="1">
                    <a:effectLst>
                      <a:outerShdw blurRad="38100" dist="38100" dir="2700000" algn="tl">
                        <a:srgbClr val="FFFFFF"/>
                      </a:outerShdw>
                    </a:effectLst>
                    <a:latin typeface="Tahoma" pitchFamily="34" charset="0"/>
                    <a:cs typeface="Times New Roman" charset="0"/>
                  </a:endParaRPr>
                </a:p>
              </p:txBody>
            </p:sp>
            <p:sp>
              <p:nvSpPr>
                <p:cNvPr id="21535" name="Rectangle 34"/>
                <p:cNvSpPr>
                  <a:spLocks noChangeArrowheads="1"/>
                </p:cNvSpPr>
                <p:nvPr/>
              </p:nvSpPr>
              <p:spPr bwMode="auto">
                <a:xfrm>
                  <a:off x="3230" y="0"/>
                  <a:ext cx="905" cy="824"/>
                </a:xfrm>
                <a:prstGeom prst="rect">
                  <a:avLst/>
                </a:prstGeom>
                <a:noFill/>
                <a:ln w="7">
                  <a:solidFill>
                    <a:srgbClr val="A0A0A0"/>
                  </a:solidFill>
                  <a:miter lim="800000"/>
                  <a:headEnd/>
                  <a:tailEnd/>
                </a:ln>
                <a:effectLst/>
              </p:spPr>
              <p:txBody>
                <a:bodyPr/>
                <a:lstStyle/>
                <a:p>
                  <a:endParaRPr lang="de-DE"/>
                </a:p>
              </p:txBody>
            </p:sp>
          </p:grpSp>
        </p:grpSp>
      </p:grpSp>
      <p:grpSp>
        <p:nvGrpSpPr>
          <p:cNvPr id="21509" name="Group 56"/>
          <p:cNvGrpSpPr>
            <a:grpSpLocks/>
          </p:cNvGrpSpPr>
          <p:nvPr/>
        </p:nvGrpSpPr>
        <p:grpSpPr bwMode="auto">
          <a:xfrm>
            <a:off x="0" y="4343400"/>
            <a:ext cx="9144000" cy="1524000"/>
            <a:chOff x="0" y="0"/>
            <a:chExt cx="4135" cy="913"/>
          </a:xfrm>
        </p:grpSpPr>
        <p:sp>
          <p:nvSpPr>
            <p:cNvPr id="21510" name="Rectangle 40"/>
            <p:cNvSpPr>
              <a:spLocks noChangeArrowheads="1"/>
            </p:cNvSpPr>
            <p:nvPr/>
          </p:nvSpPr>
          <p:spPr bwMode="auto">
            <a:xfrm>
              <a:off x="591" y="0"/>
              <a:ext cx="150" cy="913"/>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1511" name="Rectangle 42"/>
            <p:cNvSpPr>
              <a:spLocks noChangeArrowheads="1"/>
            </p:cNvSpPr>
            <p:nvPr/>
          </p:nvSpPr>
          <p:spPr bwMode="auto">
            <a:xfrm>
              <a:off x="3107" y="0"/>
              <a:ext cx="150" cy="913"/>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1512" name="Group 47"/>
            <p:cNvGrpSpPr>
              <a:grpSpLocks/>
            </p:cNvGrpSpPr>
            <p:nvPr/>
          </p:nvGrpSpPr>
          <p:grpSpPr bwMode="auto">
            <a:xfrm>
              <a:off x="0" y="0"/>
              <a:ext cx="564" cy="913"/>
              <a:chOff x="0" y="0"/>
              <a:chExt cx="564" cy="913"/>
            </a:xfrm>
          </p:grpSpPr>
          <p:sp>
            <p:nvSpPr>
              <p:cNvPr id="21523" name="Rectangle 46"/>
              <p:cNvSpPr>
                <a:spLocks noChangeArrowheads="1"/>
              </p:cNvSpPr>
              <p:nvPr/>
            </p:nvSpPr>
            <p:spPr bwMode="auto">
              <a:xfrm>
                <a:off x="0" y="0"/>
                <a:ext cx="564" cy="913"/>
              </a:xfrm>
              <a:prstGeom prst="rect">
                <a:avLst/>
              </a:prstGeom>
              <a:solidFill>
                <a:srgbClr val="FFB4B4"/>
              </a:solidFill>
              <a:ln w="9525">
                <a:noFill/>
                <a:miter lim="800000"/>
                <a:headEnd/>
                <a:tailEnd/>
              </a:ln>
              <a:effectLst/>
            </p:spPr>
            <p:txBody>
              <a:bodyPr/>
              <a:lstStyle/>
              <a:p>
                <a:endParaRPr lang="de-DE"/>
              </a:p>
            </p:txBody>
          </p:sp>
          <p:grpSp>
            <p:nvGrpSpPr>
              <p:cNvPr id="21524" name="Group 45"/>
              <p:cNvGrpSpPr>
                <a:grpSpLocks/>
              </p:cNvGrpSpPr>
              <p:nvPr/>
            </p:nvGrpSpPr>
            <p:grpSpPr bwMode="auto">
              <a:xfrm>
                <a:off x="0" y="0"/>
                <a:ext cx="564" cy="913"/>
                <a:chOff x="0" y="0"/>
                <a:chExt cx="564" cy="913"/>
              </a:xfrm>
            </p:grpSpPr>
            <p:sp>
              <p:nvSpPr>
                <p:cNvPr id="21525" name="Rectangle 39"/>
                <p:cNvSpPr>
                  <a:spLocks noChangeArrowheads="1"/>
                </p:cNvSpPr>
                <p:nvPr/>
              </p:nvSpPr>
              <p:spPr bwMode="auto">
                <a:xfrm>
                  <a:off x="27" y="0"/>
                  <a:ext cx="510" cy="913"/>
                </a:xfrm>
                <a:prstGeom prst="rect">
                  <a:avLst/>
                </a:prstGeom>
                <a:solidFill>
                  <a:srgbClr val="FFB4B4"/>
                </a:solidFill>
                <a:ln w="9525">
                  <a:noFill/>
                  <a:miter lim="800000"/>
                  <a:headEnd/>
                  <a:tailEnd/>
                </a:ln>
                <a:effectLst/>
              </p:spPr>
              <p:txBody>
                <a:bodyPr/>
                <a:lstStyle/>
                <a:p>
                  <a:pPr algn="ctr"/>
                  <a:endParaRPr lang="de-DE" sz="1400">
                    <a:latin typeface="Times New Roman" charset="0"/>
                    <a:cs typeface="Times New Roman" charset="0"/>
                  </a:endParaRPr>
                </a:p>
                <a:p>
                  <a:pPr algn="ctr"/>
                  <a:r>
                    <a:rPr lang="de-DE" sz="1400">
                      <a:latin typeface="Times New Roman" charset="0"/>
                      <a:cs typeface="Times New Roman" charset="0"/>
                    </a:rPr>
                    <a:t> </a:t>
                  </a:r>
                </a:p>
                <a:p>
                  <a:pPr algn="ctr" eaLnBrk="0" hangingPunct="0"/>
                  <a:r>
                    <a:rPr lang="de-DE" sz="1400" i="1">
                      <a:latin typeface="Franklin Gothic Medium" pitchFamily="34" charset="0"/>
                      <a:cs typeface="Times New Roman" charset="0"/>
                    </a:rPr>
                    <a:t>Vers 42</a:t>
                  </a:r>
                </a:p>
                <a:p>
                  <a:pPr algn="ctr" eaLnBrk="0" hangingPunct="0"/>
                  <a:endParaRPr lang="de-DE">
                    <a:latin typeface="Times New Roman" charset="0"/>
                  </a:endParaRPr>
                </a:p>
              </p:txBody>
            </p:sp>
            <p:sp>
              <p:nvSpPr>
                <p:cNvPr id="21526" name="Rectangle 44"/>
                <p:cNvSpPr>
                  <a:spLocks noChangeArrowheads="1"/>
                </p:cNvSpPr>
                <p:nvPr/>
              </p:nvSpPr>
              <p:spPr bwMode="auto">
                <a:xfrm>
                  <a:off x="0" y="0"/>
                  <a:ext cx="564" cy="913"/>
                </a:xfrm>
                <a:prstGeom prst="rect">
                  <a:avLst/>
                </a:prstGeom>
                <a:noFill/>
                <a:ln w="7">
                  <a:solidFill>
                    <a:srgbClr val="A0A0A0"/>
                  </a:solidFill>
                  <a:miter lim="800000"/>
                  <a:headEnd/>
                  <a:tailEnd/>
                </a:ln>
                <a:effectLst/>
              </p:spPr>
              <p:txBody>
                <a:bodyPr/>
                <a:lstStyle/>
                <a:p>
                  <a:endParaRPr lang="de-DE"/>
                </a:p>
              </p:txBody>
            </p:sp>
          </p:grpSp>
        </p:grpSp>
        <p:grpSp>
          <p:nvGrpSpPr>
            <p:cNvPr id="21513" name="Group 51"/>
            <p:cNvGrpSpPr>
              <a:grpSpLocks/>
            </p:cNvGrpSpPr>
            <p:nvPr/>
          </p:nvGrpSpPr>
          <p:grpSpPr bwMode="auto">
            <a:xfrm>
              <a:off x="714" y="0"/>
              <a:ext cx="2366" cy="913"/>
              <a:chOff x="714" y="0"/>
              <a:chExt cx="2366" cy="913"/>
            </a:xfrm>
          </p:grpSpPr>
          <p:sp>
            <p:nvSpPr>
              <p:cNvPr id="21519" name="Rectangle 50"/>
              <p:cNvSpPr>
                <a:spLocks noChangeArrowheads="1"/>
              </p:cNvSpPr>
              <p:nvPr/>
            </p:nvSpPr>
            <p:spPr bwMode="auto">
              <a:xfrm>
                <a:off x="714" y="0"/>
                <a:ext cx="2366" cy="913"/>
              </a:xfrm>
              <a:prstGeom prst="rect">
                <a:avLst/>
              </a:prstGeom>
              <a:solidFill>
                <a:srgbClr val="CAFFFF"/>
              </a:solidFill>
              <a:ln w="9525">
                <a:noFill/>
                <a:miter lim="800000"/>
                <a:headEnd/>
                <a:tailEnd/>
              </a:ln>
              <a:effectLst/>
            </p:spPr>
            <p:txBody>
              <a:bodyPr/>
              <a:lstStyle/>
              <a:p>
                <a:endParaRPr lang="de-DE"/>
              </a:p>
            </p:txBody>
          </p:sp>
          <p:grpSp>
            <p:nvGrpSpPr>
              <p:cNvPr id="21520" name="Group 49"/>
              <p:cNvGrpSpPr>
                <a:grpSpLocks/>
              </p:cNvGrpSpPr>
              <p:nvPr/>
            </p:nvGrpSpPr>
            <p:grpSpPr bwMode="auto">
              <a:xfrm>
                <a:off x="714" y="0"/>
                <a:ext cx="2366" cy="913"/>
                <a:chOff x="714" y="0"/>
                <a:chExt cx="2366" cy="913"/>
              </a:xfrm>
            </p:grpSpPr>
            <p:sp>
              <p:nvSpPr>
                <p:cNvPr id="23593" name="Rectangle 41"/>
                <p:cNvSpPr>
                  <a:spLocks noChangeArrowheads="1"/>
                </p:cNvSpPr>
                <p:nvPr/>
              </p:nvSpPr>
              <p:spPr bwMode="auto">
                <a:xfrm>
                  <a:off x="742" y="0"/>
                  <a:ext cx="2310" cy="913"/>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800" b="1">
                      <a:effectLst>
                        <a:outerShdw blurRad="38100" dist="38100" dir="2700000" algn="tl">
                          <a:srgbClr val="FFFFFF"/>
                        </a:outerShdw>
                      </a:effectLst>
                      <a:cs typeface="Times New Roman" charset="0"/>
                    </a:rPr>
                    <a:t>und hörten nicht auf, alle Tage im Tempel und hin und her in Häusern zu lehren und zu predigen das Evangelium von JESU Christo.</a:t>
                  </a:r>
                </a:p>
              </p:txBody>
            </p:sp>
            <p:sp>
              <p:nvSpPr>
                <p:cNvPr id="21522" name="Rectangle 48"/>
                <p:cNvSpPr>
                  <a:spLocks noChangeArrowheads="1"/>
                </p:cNvSpPr>
                <p:nvPr/>
              </p:nvSpPr>
              <p:spPr bwMode="auto">
                <a:xfrm>
                  <a:off x="714" y="0"/>
                  <a:ext cx="2366" cy="913"/>
                </a:xfrm>
                <a:prstGeom prst="rect">
                  <a:avLst/>
                </a:prstGeom>
                <a:noFill/>
                <a:ln w="7">
                  <a:solidFill>
                    <a:srgbClr val="A0A0A0"/>
                  </a:solidFill>
                  <a:miter lim="800000"/>
                  <a:headEnd/>
                  <a:tailEnd/>
                </a:ln>
                <a:effectLst/>
              </p:spPr>
              <p:txBody>
                <a:bodyPr/>
                <a:lstStyle/>
                <a:p>
                  <a:endParaRPr lang="de-DE"/>
                </a:p>
              </p:txBody>
            </p:sp>
          </p:grpSp>
        </p:grpSp>
        <p:grpSp>
          <p:nvGrpSpPr>
            <p:cNvPr id="21514" name="Group 55"/>
            <p:cNvGrpSpPr>
              <a:grpSpLocks/>
            </p:cNvGrpSpPr>
            <p:nvPr/>
          </p:nvGrpSpPr>
          <p:grpSpPr bwMode="auto">
            <a:xfrm>
              <a:off x="3230" y="0"/>
              <a:ext cx="905" cy="913"/>
              <a:chOff x="3230" y="0"/>
              <a:chExt cx="905" cy="913"/>
            </a:xfrm>
          </p:grpSpPr>
          <p:sp>
            <p:nvSpPr>
              <p:cNvPr id="21515" name="Rectangle 54"/>
              <p:cNvSpPr>
                <a:spLocks noChangeArrowheads="1"/>
              </p:cNvSpPr>
              <p:nvPr/>
            </p:nvSpPr>
            <p:spPr bwMode="auto">
              <a:xfrm>
                <a:off x="3230" y="0"/>
                <a:ext cx="905" cy="913"/>
              </a:xfrm>
              <a:prstGeom prst="rect">
                <a:avLst/>
              </a:prstGeom>
              <a:solidFill>
                <a:srgbClr val="B4FFB4"/>
              </a:solidFill>
              <a:ln w="9525">
                <a:noFill/>
                <a:miter lim="800000"/>
                <a:headEnd/>
                <a:tailEnd/>
              </a:ln>
              <a:effectLst/>
            </p:spPr>
            <p:txBody>
              <a:bodyPr/>
              <a:lstStyle/>
              <a:p>
                <a:endParaRPr lang="de-DE"/>
              </a:p>
            </p:txBody>
          </p:sp>
          <p:grpSp>
            <p:nvGrpSpPr>
              <p:cNvPr id="21516" name="Group 53"/>
              <p:cNvGrpSpPr>
                <a:grpSpLocks/>
              </p:cNvGrpSpPr>
              <p:nvPr/>
            </p:nvGrpSpPr>
            <p:grpSpPr bwMode="auto">
              <a:xfrm>
                <a:off x="3230" y="0"/>
                <a:ext cx="905" cy="913"/>
                <a:chOff x="3230" y="0"/>
                <a:chExt cx="905" cy="913"/>
              </a:xfrm>
            </p:grpSpPr>
            <p:sp>
              <p:nvSpPr>
                <p:cNvPr id="23595" name="Rectangle 43"/>
                <p:cNvSpPr>
                  <a:spLocks noChangeArrowheads="1"/>
                </p:cNvSpPr>
                <p:nvPr/>
              </p:nvSpPr>
              <p:spPr bwMode="auto">
                <a:xfrm>
                  <a:off x="3257" y="0"/>
                  <a:ext cx="851" cy="913"/>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600" b="1">
                      <a:effectLst>
                        <a:outerShdw blurRad="38100" dist="38100" dir="2700000" algn="tl">
                          <a:srgbClr val="FFFFFF"/>
                        </a:outerShdw>
                      </a:effectLst>
                      <a:latin typeface="Tahoma" pitchFamily="34" charset="0"/>
                      <a:cs typeface="Times New Roman" charset="0"/>
                    </a:rPr>
                    <a:t>Sie hörten nicht auf JESUS und Seine Lehren überall zu verkündigen.</a:t>
                  </a:r>
                </a:p>
                <a:p>
                  <a:pPr algn="ctr" eaLnBrk="0" hangingPunct="0">
                    <a:defRPr/>
                  </a:pPr>
                  <a:endParaRPr lang="de-DE" sz="1600" b="1">
                    <a:effectLst>
                      <a:outerShdw blurRad="38100" dist="38100" dir="2700000" algn="tl">
                        <a:srgbClr val="FFFFFF"/>
                      </a:outerShdw>
                    </a:effectLst>
                    <a:latin typeface="Tahoma" pitchFamily="34" charset="0"/>
                    <a:cs typeface="Times New Roman" charset="0"/>
                  </a:endParaRPr>
                </a:p>
              </p:txBody>
            </p:sp>
            <p:sp>
              <p:nvSpPr>
                <p:cNvPr id="21518" name="Rectangle 52"/>
                <p:cNvSpPr>
                  <a:spLocks noChangeArrowheads="1"/>
                </p:cNvSpPr>
                <p:nvPr/>
              </p:nvSpPr>
              <p:spPr bwMode="auto">
                <a:xfrm>
                  <a:off x="3230" y="0"/>
                  <a:ext cx="905" cy="913"/>
                </a:xfrm>
                <a:prstGeom prst="rect">
                  <a:avLst/>
                </a:prstGeom>
                <a:noFill/>
                <a:ln w="7">
                  <a:solidFill>
                    <a:srgbClr val="A0A0A0"/>
                  </a:solidFill>
                  <a:miter lim="800000"/>
                  <a:headEnd/>
                  <a:tailEnd/>
                </a:ln>
                <a:effectLst/>
              </p:spPr>
              <p:txBody>
                <a:bodyPr/>
                <a:lstStyle/>
                <a:p>
                  <a:endParaRPr lang="de-DE"/>
                </a:p>
              </p:txBody>
            </p:sp>
          </p:grpSp>
        </p:grpSp>
      </p:grpSp>
    </p:spTree>
  </p:cSld>
  <p:clrMapOvr>
    <a:masterClrMapping/>
  </p:clrMapOvr>
  <p:transition spd="slow">
    <p:pull dir="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133600" y="0"/>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b="1">
                <a:solidFill>
                  <a:schemeClr val="bg1"/>
                </a:solidFill>
                <a:effectLst>
                  <a:outerShdw blurRad="38100" dist="38100" dir="2700000" algn="tl">
                    <a:srgbClr val="808080"/>
                  </a:outerShdw>
                </a:effectLst>
                <a:latin typeface="Tahoma" pitchFamily="34" charset="0"/>
                <a:cs typeface="Times New Roman" charset="0"/>
              </a:rPr>
              <a:t>Apostelgeschichte 6. Kapitel</a:t>
            </a:r>
            <a:endParaRPr lang="de-AT" b="1">
              <a:solidFill>
                <a:schemeClr val="bg1"/>
              </a:solidFill>
              <a:effectLst>
                <a:outerShdw blurRad="38100" dist="38100" dir="2700000" algn="tl">
                  <a:srgbClr val="808080"/>
                </a:outerShdw>
              </a:effectLst>
              <a:latin typeface="Tahoma" pitchFamily="34" charset="0"/>
              <a:cs typeface="Times New Roman" charset="0"/>
            </a:endParaRPr>
          </a:p>
        </p:txBody>
      </p:sp>
      <p:grpSp>
        <p:nvGrpSpPr>
          <p:cNvPr id="22531" name="Group 20"/>
          <p:cNvGrpSpPr>
            <a:grpSpLocks/>
          </p:cNvGrpSpPr>
          <p:nvPr/>
        </p:nvGrpSpPr>
        <p:grpSpPr bwMode="auto">
          <a:xfrm>
            <a:off x="0" y="457200"/>
            <a:ext cx="9144000" cy="1371600"/>
            <a:chOff x="0" y="0"/>
            <a:chExt cx="4135" cy="690"/>
          </a:xfrm>
        </p:grpSpPr>
        <p:sp>
          <p:nvSpPr>
            <p:cNvPr id="22604" name="Rectangle 4"/>
            <p:cNvSpPr>
              <a:spLocks noChangeArrowheads="1"/>
            </p:cNvSpPr>
            <p:nvPr/>
          </p:nvSpPr>
          <p:spPr bwMode="auto">
            <a:xfrm>
              <a:off x="613" y="0"/>
              <a:ext cx="150" cy="690"/>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2605" name="Rectangle 6"/>
            <p:cNvSpPr>
              <a:spLocks noChangeArrowheads="1"/>
            </p:cNvSpPr>
            <p:nvPr/>
          </p:nvSpPr>
          <p:spPr bwMode="auto">
            <a:xfrm>
              <a:off x="2767" y="0"/>
              <a:ext cx="150" cy="690"/>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2606" name="Group 11"/>
            <p:cNvGrpSpPr>
              <a:grpSpLocks/>
            </p:cNvGrpSpPr>
            <p:nvPr/>
          </p:nvGrpSpPr>
          <p:grpSpPr bwMode="auto">
            <a:xfrm>
              <a:off x="0" y="0"/>
              <a:ext cx="586" cy="690"/>
              <a:chOff x="0" y="0"/>
              <a:chExt cx="586" cy="690"/>
            </a:xfrm>
          </p:grpSpPr>
          <p:sp>
            <p:nvSpPr>
              <p:cNvPr id="22617" name="Rectangle 10"/>
              <p:cNvSpPr>
                <a:spLocks noChangeArrowheads="1"/>
              </p:cNvSpPr>
              <p:nvPr/>
            </p:nvSpPr>
            <p:spPr bwMode="auto">
              <a:xfrm>
                <a:off x="0" y="0"/>
                <a:ext cx="586" cy="690"/>
              </a:xfrm>
              <a:prstGeom prst="rect">
                <a:avLst/>
              </a:prstGeom>
              <a:solidFill>
                <a:srgbClr val="FFB4B4"/>
              </a:solidFill>
              <a:ln w="9525">
                <a:noFill/>
                <a:miter lim="800000"/>
                <a:headEnd/>
                <a:tailEnd/>
              </a:ln>
              <a:effectLst/>
            </p:spPr>
            <p:txBody>
              <a:bodyPr/>
              <a:lstStyle/>
              <a:p>
                <a:endParaRPr lang="de-DE"/>
              </a:p>
            </p:txBody>
          </p:sp>
          <p:grpSp>
            <p:nvGrpSpPr>
              <p:cNvPr id="22618" name="Group 9"/>
              <p:cNvGrpSpPr>
                <a:grpSpLocks/>
              </p:cNvGrpSpPr>
              <p:nvPr/>
            </p:nvGrpSpPr>
            <p:grpSpPr bwMode="auto">
              <a:xfrm>
                <a:off x="0" y="0"/>
                <a:ext cx="586" cy="690"/>
                <a:chOff x="0" y="0"/>
                <a:chExt cx="586" cy="690"/>
              </a:xfrm>
            </p:grpSpPr>
            <p:sp>
              <p:nvSpPr>
                <p:cNvPr id="24579" name="Rectangle 3"/>
                <p:cNvSpPr>
                  <a:spLocks noChangeArrowheads="1"/>
                </p:cNvSpPr>
                <p:nvPr/>
              </p:nvSpPr>
              <p:spPr bwMode="auto">
                <a:xfrm>
                  <a:off x="27" y="0"/>
                  <a:ext cx="531" cy="690"/>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 1</a:t>
                  </a:r>
                </a:p>
                <a:p>
                  <a:pPr algn="ctr" eaLnBrk="0" hangingPunct="0">
                    <a:defRPr/>
                  </a:pPr>
                  <a:endParaRPr lang="de-DE" b="1" i="1">
                    <a:effectLst>
                      <a:outerShdw blurRad="38100" dist="38100" dir="2700000" algn="tl">
                        <a:srgbClr val="FFFFFF"/>
                      </a:outerShdw>
                    </a:effectLst>
                    <a:latin typeface="Arial" charset="0"/>
                  </a:endParaRPr>
                </a:p>
              </p:txBody>
            </p:sp>
            <p:sp>
              <p:nvSpPr>
                <p:cNvPr id="22620" name="Rectangle 8"/>
                <p:cNvSpPr>
                  <a:spLocks noChangeArrowheads="1"/>
                </p:cNvSpPr>
                <p:nvPr/>
              </p:nvSpPr>
              <p:spPr bwMode="auto">
                <a:xfrm>
                  <a:off x="0" y="0"/>
                  <a:ext cx="586" cy="690"/>
                </a:xfrm>
                <a:prstGeom prst="rect">
                  <a:avLst/>
                </a:prstGeom>
                <a:noFill/>
                <a:ln w="7">
                  <a:solidFill>
                    <a:srgbClr val="A0A0A0"/>
                  </a:solidFill>
                  <a:miter lim="800000"/>
                  <a:headEnd/>
                  <a:tailEnd/>
                </a:ln>
                <a:effectLst/>
              </p:spPr>
              <p:txBody>
                <a:bodyPr/>
                <a:lstStyle/>
                <a:p>
                  <a:endParaRPr lang="de-DE"/>
                </a:p>
              </p:txBody>
            </p:sp>
          </p:grpSp>
        </p:grpSp>
        <p:grpSp>
          <p:nvGrpSpPr>
            <p:cNvPr id="22607" name="Group 15"/>
            <p:cNvGrpSpPr>
              <a:grpSpLocks/>
            </p:cNvGrpSpPr>
            <p:nvPr/>
          </p:nvGrpSpPr>
          <p:grpSpPr bwMode="auto">
            <a:xfrm>
              <a:off x="736" y="0"/>
              <a:ext cx="2004" cy="690"/>
              <a:chOff x="736" y="0"/>
              <a:chExt cx="2004" cy="690"/>
            </a:xfrm>
          </p:grpSpPr>
          <p:sp>
            <p:nvSpPr>
              <p:cNvPr id="22613" name="Rectangle 14"/>
              <p:cNvSpPr>
                <a:spLocks noChangeArrowheads="1"/>
              </p:cNvSpPr>
              <p:nvPr/>
            </p:nvSpPr>
            <p:spPr bwMode="auto">
              <a:xfrm>
                <a:off x="736" y="0"/>
                <a:ext cx="2004" cy="690"/>
              </a:xfrm>
              <a:prstGeom prst="rect">
                <a:avLst/>
              </a:prstGeom>
              <a:solidFill>
                <a:srgbClr val="CAFFFF"/>
              </a:solidFill>
              <a:ln w="9525">
                <a:noFill/>
                <a:miter lim="800000"/>
                <a:headEnd/>
                <a:tailEnd/>
              </a:ln>
              <a:effectLst/>
            </p:spPr>
            <p:txBody>
              <a:bodyPr/>
              <a:lstStyle/>
              <a:p>
                <a:endParaRPr lang="de-DE"/>
              </a:p>
            </p:txBody>
          </p:sp>
          <p:grpSp>
            <p:nvGrpSpPr>
              <p:cNvPr id="22614" name="Group 13"/>
              <p:cNvGrpSpPr>
                <a:grpSpLocks/>
              </p:cNvGrpSpPr>
              <p:nvPr/>
            </p:nvGrpSpPr>
            <p:grpSpPr bwMode="auto">
              <a:xfrm>
                <a:off x="736" y="0"/>
                <a:ext cx="2004" cy="690"/>
                <a:chOff x="736" y="0"/>
                <a:chExt cx="2004" cy="690"/>
              </a:xfrm>
            </p:grpSpPr>
            <p:sp>
              <p:nvSpPr>
                <p:cNvPr id="24581" name="Rectangle 5"/>
                <p:cNvSpPr>
                  <a:spLocks noChangeArrowheads="1"/>
                </p:cNvSpPr>
                <p:nvPr/>
              </p:nvSpPr>
              <p:spPr bwMode="auto">
                <a:xfrm>
                  <a:off x="763" y="0"/>
                  <a:ext cx="1950" cy="690"/>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600">
                      <a:effectLst>
                        <a:outerShdw blurRad="38100" dist="38100" dir="2700000" algn="tl">
                          <a:srgbClr val="FFFFFF"/>
                        </a:outerShdw>
                      </a:effectLst>
                      <a:cs typeface="Times New Roman" charset="0"/>
                    </a:rPr>
                    <a:t>In den Tagen aber, da der Jünger viele wurden, erhob sich ein Murmeln unter den Griechen wider die Hebräer, darum daß ihre Witwen übersehen wurden in der täglichen Handreichung.</a:t>
                  </a:r>
                </a:p>
                <a:p>
                  <a:pPr algn="ctr" eaLnBrk="0" hangingPunct="0">
                    <a:defRPr/>
                  </a:pPr>
                  <a:endParaRPr lang="de-DE" sz="1600">
                    <a:effectLst>
                      <a:outerShdw blurRad="38100" dist="38100" dir="2700000" algn="tl">
                        <a:srgbClr val="FFFFFF"/>
                      </a:outerShdw>
                    </a:effectLst>
                  </a:endParaRPr>
                </a:p>
              </p:txBody>
            </p:sp>
            <p:sp>
              <p:nvSpPr>
                <p:cNvPr id="22616" name="Rectangle 12"/>
                <p:cNvSpPr>
                  <a:spLocks noChangeArrowheads="1"/>
                </p:cNvSpPr>
                <p:nvPr/>
              </p:nvSpPr>
              <p:spPr bwMode="auto">
                <a:xfrm>
                  <a:off x="736" y="0"/>
                  <a:ext cx="2004" cy="690"/>
                </a:xfrm>
                <a:prstGeom prst="rect">
                  <a:avLst/>
                </a:prstGeom>
                <a:noFill/>
                <a:ln w="7">
                  <a:solidFill>
                    <a:srgbClr val="A0A0A0"/>
                  </a:solidFill>
                  <a:miter lim="800000"/>
                  <a:headEnd/>
                  <a:tailEnd/>
                </a:ln>
                <a:effectLst/>
              </p:spPr>
              <p:txBody>
                <a:bodyPr/>
                <a:lstStyle/>
                <a:p>
                  <a:endParaRPr lang="de-DE"/>
                </a:p>
              </p:txBody>
            </p:sp>
          </p:grpSp>
        </p:grpSp>
        <p:grpSp>
          <p:nvGrpSpPr>
            <p:cNvPr id="22608" name="Group 19"/>
            <p:cNvGrpSpPr>
              <a:grpSpLocks/>
            </p:cNvGrpSpPr>
            <p:nvPr/>
          </p:nvGrpSpPr>
          <p:grpSpPr bwMode="auto">
            <a:xfrm>
              <a:off x="2890" y="0"/>
              <a:ext cx="1245" cy="690"/>
              <a:chOff x="2890" y="0"/>
              <a:chExt cx="1245" cy="690"/>
            </a:xfrm>
          </p:grpSpPr>
          <p:sp>
            <p:nvSpPr>
              <p:cNvPr id="22609" name="Rectangle 18"/>
              <p:cNvSpPr>
                <a:spLocks noChangeArrowheads="1"/>
              </p:cNvSpPr>
              <p:nvPr/>
            </p:nvSpPr>
            <p:spPr bwMode="auto">
              <a:xfrm>
                <a:off x="2890" y="0"/>
                <a:ext cx="1245" cy="690"/>
              </a:xfrm>
              <a:prstGeom prst="rect">
                <a:avLst/>
              </a:prstGeom>
              <a:solidFill>
                <a:srgbClr val="B4FFB4"/>
              </a:solidFill>
              <a:ln w="9525">
                <a:noFill/>
                <a:miter lim="800000"/>
                <a:headEnd/>
                <a:tailEnd/>
              </a:ln>
              <a:effectLst/>
            </p:spPr>
            <p:txBody>
              <a:bodyPr/>
              <a:lstStyle/>
              <a:p>
                <a:endParaRPr lang="de-DE"/>
              </a:p>
            </p:txBody>
          </p:sp>
          <p:grpSp>
            <p:nvGrpSpPr>
              <p:cNvPr id="22610" name="Group 17"/>
              <p:cNvGrpSpPr>
                <a:grpSpLocks/>
              </p:cNvGrpSpPr>
              <p:nvPr/>
            </p:nvGrpSpPr>
            <p:grpSpPr bwMode="auto">
              <a:xfrm>
                <a:off x="2890" y="0"/>
                <a:ext cx="1245" cy="690"/>
                <a:chOff x="2890" y="0"/>
                <a:chExt cx="1245" cy="690"/>
              </a:xfrm>
            </p:grpSpPr>
            <p:sp>
              <p:nvSpPr>
                <p:cNvPr id="24583" name="Rectangle 7"/>
                <p:cNvSpPr>
                  <a:spLocks noChangeArrowheads="1"/>
                </p:cNvSpPr>
                <p:nvPr/>
              </p:nvSpPr>
              <p:spPr bwMode="auto">
                <a:xfrm>
                  <a:off x="2917" y="0"/>
                  <a:ext cx="1190" cy="690"/>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600">
                      <a:latin typeface="Impact" pitchFamily="34" charset="0"/>
                      <a:cs typeface="Times New Roman" charset="0"/>
                    </a:rPr>
                    <a:t> </a:t>
                  </a:r>
                </a:p>
                <a:p>
                  <a:pPr algn="ctr" eaLnBrk="0" hangingPunct="0">
                    <a:defRPr/>
                  </a:pPr>
                  <a:r>
                    <a:rPr lang="de-DE" sz="1800" b="1">
                      <a:effectLst>
                        <a:outerShdw blurRad="38100" dist="38100" dir="2700000" algn="tl">
                          <a:srgbClr val="FFFFFF"/>
                        </a:outerShdw>
                      </a:effectLst>
                      <a:latin typeface="Tahoma" pitchFamily="34" charset="0"/>
                      <a:cs typeface="Times New Roman" charset="0"/>
                    </a:rPr>
                    <a:t>Die Zahl der Jünger nahm zu.</a:t>
                  </a:r>
                </a:p>
                <a:p>
                  <a:pPr algn="ctr" eaLnBrk="0" hangingPunct="0">
                    <a:defRPr/>
                  </a:pPr>
                  <a:endParaRPr lang="de-DE" b="1">
                    <a:latin typeface="Tahoma" pitchFamily="34" charset="0"/>
                  </a:endParaRPr>
                </a:p>
              </p:txBody>
            </p:sp>
            <p:sp>
              <p:nvSpPr>
                <p:cNvPr id="22612" name="Rectangle 16"/>
                <p:cNvSpPr>
                  <a:spLocks noChangeArrowheads="1"/>
                </p:cNvSpPr>
                <p:nvPr/>
              </p:nvSpPr>
              <p:spPr bwMode="auto">
                <a:xfrm>
                  <a:off x="2890" y="0"/>
                  <a:ext cx="1245" cy="690"/>
                </a:xfrm>
                <a:prstGeom prst="rect">
                  <a:avLst/>
                </a:prstGeom>
                <a:noFill/>
                <a:ln w="7">
                  <a:solidFill>
                    <a:srgbClr val="A0A0A0"/>
                  </a:solidFill>
                  <a:miter lim="800000"/>
                  <a:headEnd/>
                  <a:tailEnd/>
                </a:ln>
                <a:effectLst/>
              </p:spPr>
              <p:txBody>
                <a:bodyPr/>
                <a:lstStyle/>
                <a:p>
                  <a:endParaRPr lang="de-DE"/>
                </a:p>
              </p:txBody>
            </p:sp>
          </p:grpSp>
        </p:grpSp>
      </p:grpSp>
      <p:grpSp>
        <p:nvGrpSpPr>
          <p:cNvPr id="22532" name="Group 38"/>
          <p:cNvGrpSpPr>
            <a:grpSpLocks/>
          </p:cNvGrpSpPr>
          <p:nvPr/>
        </p:nvGrpSpPr>
        <p:grpSpPr bwMode="auto">
          <a:xfrm>
            <a:off x="0" y="1905000"/>
            <a:ext cx="9144000" cy="1095375"/>
            <a:chOff x="0" y="0"/>
            <a:chExt cx="4135" cy="690"/>
          </a:xfrm>
        </p:grpSpPr>
        <p:sp>
          <p:nvSpPr>
            <p:cNvPr id="22587" name="Rectangle 22"/>
            <p:cNvSpPr>
              <a:spLocks noChangeArrowheads="1"/>
            </p:cNvSpPr>
            <p:nvPr/>
          </p:nvSpPr>
          <p:spPr bwMode="auto">
            <a:xfrm>
              <a:off x="613" y="0"/>
              <a:ext cx="150" cy="690"/>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2588" name="Rectangle 24"/>
            <p:cNvSpPr>
              <a:spLocks noChangeArrowheads="1"/>
            </p:cNvSpPr>
            <p:nvPr/>
          </p:nvSpPr>
          <p:spPr bwMode="auto">
            <a:xfrm>
              <a:off x="2767" y="0"/>
              <a:ext cx="150" cy="690"/>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2589" name="Group 29"/>
            <p:cNvGrpSpPr>
              <a:grpSpLocks/>
            </p:cNvGrpSpPr>
            <p:nvPr/>
          </p:nvGrpSpPr>
          <p:grpSpPr bwMode="auto">
            <a:xfrm>
              <a:off x="0" y="0"/>
              <a:ext cx="586" cy="690"/>
              <a:chOff x="0" y="0"/>
              <a:chExt cx="586" cy="690"/>
            </a:xfrm>
          </p:grpSpPr>
          <p:sp>
            <p:nvSpPr>
              <p:cNvPr id="22600" name="Rectangle 28"/>
              <p:cNvSpPr>
                <a:spLocks noChangeArrowheads="1"/>
              </p:cNvSpPr>
              <p:nvPr/>
            </p:nvSpPr>
            <p:spPr bwMode="auto">
              <a:xfrm>
                <a:off x="0" y="0"/>
                <a:ext cx="586" cy="690"/>
              </a:xfrm>
              <a:prstGeom prst="rect">
                <a:avLst/>
              </a:prstGeom>
              <a:solidFill>
                <a:srgbClr val="FFB4B4"/>
              </a:solidFill>
              <a:ln w="9525">
                <a:noFill/>
                <a:miter lim="800000"/>
                <a:headEnd/>
                <a:tailEnd/>
              </a:ln>
              <a:effectLst/>
            </p:spPr>
            <p:txBody>
              <a:bodyPr/>
              <a:lstStyle/>
              <a:p>
                <a:endParaRPr lang="de-DE"/>
              </a:p>
            </p:txBody>
          </p:sp>
          <p:grpSp>
            <p:nvGrpSpPr>
              <p:cNvPr id="22601" name="Group 27"/>
              <p:cNvGrpSpPr>
                <a:grpSpLocks/>
              </p:cNvGrpSpPr>
              <p:nvPr/>
            </p:nvGrpSpPr>
            <p:grpSpPr bwMode="auto">
              <a:xfrm>
                <a:off x="0" y="0"/>
                <a:ext cx="586" cy="690"/>
                <a:chOff x="0" y="0"/>
                <a:chExt cx="586" cy="690"/>
              </a:xfrm>
            </p:grpSpPr>
            <p:sp>
              <p:nvSpPr>
                <p:cNvPr id="24597" name="Rectangle 21"/>
                <p:cNvSpPr>
                  <a:spLocks noChangeArrowheads="1"/>
                </p:cNvSpPr>
                <p:nvPr/>
              </p:nvSpPr>
              <p:spPr bwMode="auto">
                <a:xfrm>
                  <a:off x="27" y="0"/>
                  <a:ext cx="531" cy="690"/>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 3</a:t>
                  </a:r>
                </a:p>
                <a:p>
                  <a:pPr algn="ctr" eaLnBrk="0" hangingPunct="0">
                    <a:defRPr/>
                  </a:pPr>
                  <a:endParaRPr lang="de-DE" sz="1400" i="1">
                    <a:latin typeface="Franklin Gothic Medium" pitchFamily="34" charset="0"/>
                    <a:cs typeface="Times New Roman" charset="0"/>
                  </a:endParaRPr>
                </a:p>
              </p:txBody>
            </p:sp>
            <p:sp>
              <p:nvSpPr>
                <p:cNvPr id="22603" name="Rectangle 26"/>
                <p:cNvSpPr>
                  <a:spLocks noChangeArrowheads="1"/>
                </p:cNvSpPr>
                <p:nvPr/>
              </p:nvSpPr>
              <p:spPr bwMode="auto">
                <a:xfrm>
                  <a:off x="0" y="0"/>
                  <a:ext cx="586" cy="690"/>
                </a:xfrm>
                <a:prstGeom prst="rect">
                  <a:avLst/>
                </a:prstGeom>
                <a:noFill/>
                <a:ln w="7">
                  <a:solidFill>
                    <a:srgbClr val="A0A0A0"/>
                  </a:solidFill>
                  <a:miter lim="800000"/>
                  <a:headEnd/>
                  <a:tailEnd/>
                </a:ln>
                <a:effectLst/>
              </p:spPr>
              <p:txBody>
                <a:bodyPr/>
                <a:lstStyle/>
                <a:p>
                  <a:endParaRPr lang="de-DE"/>
                </a:p>
              </p:txBody>
            </p:sp>
          </p:grpSp>
        </p:grpSp>
        <p:grpSp>
          <p:nvGrpSpPr>
            <p:cNvPr id="22590" name="Group 33"/>
            <p:cNvGrpSpPr>
              <a:grpSpLocks/>
            </p:cNvGrpSpPr>
            <p:nvPr/>
          </p:nvGrpSpPr>
          <p:grpSpPr bwMode="auto">
            <a:xfrm>
              <a:off x="736" y="0"/>
              <a:ext cx="2004" cy="690"/>
              <a:chOff x="736" y="0"/>
              <a:chExt cx="2004" cy="690"/>
            </a:xfrm>
          </p:grpSpPr>
          <p:sp>
            <p:nvSpPr>
              <p:cNvPr id="22596" name="Rectangle 32"/>
              <p:cNvSpPr>
                <a:spLocks noChangeArrowheads="1"/>
              </p:cNvSpPr>
              <p:nvPr/>
            </p:nvSpPr>
            <p:spPr bwMode="auto">
              <a:xfrm>
                <a:off x="736" y="0"/>
                <a:ext cx="2004" cy="690"/>
              </a:xfrm>
              <a:prstGeom prst="rect">
                <a:avLst/>
              </a:prstGeom>
              <a:solidFill>
                <a:srgbClr val="CAFFFF"/>
              </a:solidFill>
              <a:ln w="9525">
                <a:noFill/>
                <a:miter lim="800000"/>
                <a:headEnd/>
                <a:tailEnd/>
              </a:ln>
              <a:effectLst/>
            </p:spPr>
            <p:txBody>
              <a:bodyPr/>
              <a:lstStyle/>
              <a:p>
                <a:endParaRPr lang="de-DE"/>
              </a:p>
            </p:txBody>
          </p:sp>
          <p:grpSp>
            <p:nvGrpSpPr>
              <p:cNvPr id="22597" name="Group 31"/>
              <p:cNvGrpSpPr>
                <a:grpSpLocks/>
              </p:cNvGrpSpPr>
              <p:nvPr/>
            </p:nvGrpSpPr>
            <p:grpSpPr bwMode="auto">
              <a:xfrm>
                <a:off x="736" y="0"/>
                <a:ext cx="2004" cy="690"/>
                <a:chOff x="736" y="0"/>
                <a:chExt cx="2004" cy="690"/>
              </a:xfrm>
            </p:grpSpPr>
            <p:sp>
              <p:nvSpPr>
                <p:cNvPr id="22598" name="Rectangle 23"/>
                <p:cNvSpPr>
                  <a:spLocks noChangeArrowheads="1"/>
                </p:cNvSpPr>
                <p:nvPr/>
              </p:nvSpPr>
              <p:spPr bwMode="auto">
                <a:xfrm>
                  <a:off x="763" y="0"/>
                  <a:ext cx="1950" cy="690"/>
                </a:xfrm>
                <a:prstGeom prst="rect">
                  <a:avLst/>
                </a:prstGeom>
                <a:solidFill>
                  <a:srgbClr val="CAFFFF"/>
                </a:solidFill>
                <a:ln w="9525">
                  <a:noFill/>
                  <a:miter lim="800000"/>
                  <a:headEnd/>
                  <a:tailEnd/>
                </a:ln>
                <a:effectLst/>
              </p:spPr>
              <p:txBody>
                <a:bodyPr/>
                <a:lstStyle/>
                <a:p>
                  <a:pPr algn="ctr"/>
                  <a:r>
                    <a:rPr lang="de-DE" sz="1500">
                      <a:latin typeface="Book Antiqua" pitchFamily="18" charset="0"/>
                      <a:cs typeface="Times New Roman" charset="0"/>
                    </a:rPr>
                    <a:t>Darum, ihr lieben Brüder, sehet unter euch nach sieben Männern, die ein gut Gerücht haben und voll heiligen Geistes und Weisheit sind, welche wir bestellen mögen zu dieser Notdurft.</a:t>
                  </a:r>
                </a:p>
                <a:p>
                  <a:pPr algn="ctr" eaLnBrk="0" hangingPunct="0"/>
                  <a:endParaRPr lang="de-DE" sz="1500">
                    <a:latin typeface="Book Antiqua" pitchFamily="18" charset="0"/>
                  </a:endParaRPr>
                </a:p>
              </p:txBody>
            </p:sp>
            <p:sp>
              <p:nvSpPr>
                <p:cNvPr id="22599" name="Rectangle 30"/>
                <p:cNvSpPr>
                  <a:spLocks noChangeArrowheads="1"/>
                </p:cNvSpPr>
                <p:nvPr/>
              </p:nvSpPr>
              <p:spPr bwMode="auto">
                <a:xfrm>
                  <a:off x="736" y="0"/>
                  <a:ext cx="2004" cy="690"/>
                </a:xfrm>
                <a:prstGeom prst="rect">
                  <a:avLst/>
                </a:prstGeom>
                <a:noFill/>
                <a:ln w="7">
                  <a:solidFill>
                    <a:srgbClr val="A0A0A0"/>
                  </a:solidFill>
                  <a:miter lim="800000"/>
                  <a:headEnd/>
                  <a:tailEnd/>
                </a:ln>
                <a:effectLst/>
              </p:spPr>
              <p:txBody>
                <a:bodyPr/>
                <a:lstStyle/>
                <a:p>
                  <a:endParaRPr lang="de-DE"/>
                </a:p>
              </p:txBody>
            </p:sp>
          </p:grpSp>
        </p:grpSp>
        <p:grpSp>
          <p:nvGrpSpPr>
            <p:cNvPr id="22591" name="Group 37"/>
            <p:cNvGrpSpPr>
              <a:grpSpLocks/>
            </p:cNvGrpSpPr>
            <p:nvPr/>
          </p:nvGrpSpPr>
          <p:grpSpPr bwMode="auto">
            <a:xfrm>
              <a:off x="2890" y="0"/>
              <a:ext cx="1245" cy="690"/>
              <a:chOff x="2890" y="0"/>
              <a:chExt cx="1245" cy="690"/>
            </a:xfrm>
          </p:grpSpPr>
          <p:sp>
            <p:nvSpPr>
              <p:cNvPr id="22592" name="Rectangle 36"/>
              <p:cNvSpPr>
                <a:spLocks noChangeArrowheads="1"/>
              </p:cNvSpPr>
              <p:nvPr/>
            </p:nvSpPr>
            <p:spPr bwMode="auto">
              <a:xfrm>
                <a:off x="2890" y="0"/>
                <a:ext cx="1245" cy="690"/>
              </a:xfrm>
              <a:prstGeom prst="rect">
                <a:avLst/>
              </a:prstGeom>
              <a:solidFill>
                <a:srgbClr val="B4FFB4"/>
              </a:solidFill>
              <a:ln w="9525">
                <a:noFill/>
                <a:miter lim="800000"/>
                <a:headEnd/>
                <a:tailEnd/>
              </a:ln>
              <a:effectLst/>
            </p:spPr>
            <p:txBody>
              <a:bodyPr/>
              <a:lstStyle/>
              <a:p>
                <a:endParaRPr lang="de-DE"/>
              </a:p>
            </p:txBody>
          </p:sp>
          <p:grpSp>
            <p:nvGrpSpPr>
              <p:cNvPr id="22593" name="Group 35"/>
              <p:cNvGrpSpPr>
                <a:grpSpLocks/>
              </p:cNvGrpSpPr>
              <p:nvPr/>
            </p:nvGrpSpPr>
            <p:grpSpPr bwMode="auto">
              <a:xfrm>
                <a:off x="2890" y="0"/>
                <a:ext cx="1245" cy="690"/>
                <a:chOff x="2890" y="0"/>
                <a:chExt cx="1245" cy="690"/>
              </a:xfrm>
            </p:grpSpPr>
            <p:sp>
              <p:nvSpPr>
                <p:cNvPr id="24601" name="Rectangle 25"/>
                <p:cNvSpPr>
                  <a:spLocks noChangeArrowheads="1"/>
                </p:cNvSpPr>
                <p:nvPr/>
              </p:nvSpPr>
              <p:spPr bwMode="auto">
                <a:xfrm>
                  <a:off x="2917" y="0"/>
                  <a:ext cx="1190" cy="690"/>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800">
                      <a:effectLst>
                        <a:outerShdw blurRad="38100" dist="38100" dir="2700000" algn="tl">
                          <a:srgbClr val="FFFFFF"/>
                        </a:outerShdw>
                      </a:effectLst>
                      <a:latin typeface="Tahoma" pitchFamily="34" charset="0"/>
                      <a:cs typeface="Times New Roman" charset="0"/>
                    </a:rPr>
                    <a:t>Sie waren aufrichtig und voll heiligen Geistes und Weisheit.</a:t>
                  </a:r>
                </a:p>
                <a:p>
                  <a:pPr algn="ctr" eaLnBrk="0" hangingPunct="0">
                    <a:defRPr/>
                  </a:pPr>
                  <a:endParaRPr lang="de-DE" sz="1800">
                    <a:effectLst>
                      <a:outerShdw blurRad="38100" dist="38100" dir="2700000" algn="tl">
                        <a:srgbClr val="FFFFFF"/>
                      </a:outerShdw>
                    </a:effectLst>
                    <a:latin typeface="Tahoma" pitchFamily="34" charset="0"/>
                    <a:cs typeface="Times New Roman" charset="0"/>
                  </a:endParaRPr>
                </a:p>
              </p:txBody>
            </p:sp>
            <p:sp>
              <p:nvSpPr>
                <p:cNvPr id="22595" name="Rectangle 34"/>
                <p:cNvSpPr>
                  <a:spLocks noChangeArrowheads="1"/>
                </p:cNvSpPr>
                <p:nvPr/>
              </p:nvSpPr>
              <p:spPr bwMode="auto">
                <a:xfrm>
                  <a:off x="2890" y="0"/>
                  <a:ext cx="1245" cy="690"/>
                </a:xfrm>
                <a:prstGeom prst="rect">
                  <a:avLst/>
                </a:prstGeom>
                <a:noFill/>
                <a:ln w="7">
                  <a:solidFill>
                    <a:srgbClr val="A0A0A0"/>
                  </a:solidFill>
                  <a:miter lim="800000"/>
                  <a:headEnd/>
                  <a:tailEnd/>
                </a:ln>
                <a:effectLst/>
              </p:spPr>
              <p:txBody>
                <a:bodyPr/>
                <a:lstStyle/>
                <a:p>
                  <a:endParaRPr lang="de-DE"/>
                </a:p>
              </p:txBody>
            </p:sp>
          </p:grpSp>
        </p:grpSp>
      </p:grpSp>
      <p:grpSp>
        <p:nvGrpSpPr>
          <p:cNvPr id="22533" name="Group 56"/>
          <p:cNvGrpSpPr>
            <a:grpSpLocks/>
          </p:cNvGrpSpPr>
          <p:nvPr/>
        </p:nvGrpSpPr>
        <p:grpSpPr bwMode="auto">
          <a:xfrm>
            <a:off x="0" y="3048000"/>
            <a:ext cx="9144000" cy="1095375"/>
            <a:chOff x="0" y="0"/>
            <a:chExt cx="4135" cy="690"/>
          </a:xfrm>
        </p:grpSpPr>
        <p:sp>
          <p:nvSpPr>
            <p:cNvPr id="22570" name="Rectangle 40"/>
            <p:cNvSpPr>
              <a:spLocks noChangeArrowheads="1"/>
            </p:cNvSpPr>
            <p:nvPr/>
          </p:nvSpPr>
          <p:spPr bwMode="auto">
            <a:xfrm>
              <a:off x="613" y="0"/>
              <a:ext cx="150" cy="690"/>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2571" name="Rectangle 42"/>
            <p:cNvSpPr>
              <a:spLocks noChangeArrowheads="1"/>
            </p:cNvSpPr>
            <p:nvPr/>
          </p:nvSpPr>
          <p:spPr bwMode="auto">
            <a:xfrm>
              <a:off x="2767" y="0"/>
              <a:ext cx="150" cy="690"/>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2572" name="Group 47"/>
            <p:cNvGrpSpPr>
              <a:grpSpLocks/>
            </p:cNvGrpSpPr>
            <p:nvPr/>
          </p:nvGrpSpPr>
          <p:grpSpPr bwMode="auto">
            <a:xfrm>
              <a:off x="0" y="0"/>
              <a:ext cx="586" cy="690"/>
              <a:chOff x="0" y="0"/>
              <a:chExt cx="586" cy="690"/>
            </a:xfrm>
          </p:grpSpPr>
          <p:sp>
            <p:nvSpPr>
              <p:cNvPr id="22583" name="Rectangle 46"/>
              <p:cNvSpPr>
                <a:spLocks noChangeArrowheads="1"/>
              </p:cNvSpPr>
              <p:nvPr/>
            </p:nvSpPr>
            <p:spPr bwMode="auto">
              <a:xfrm>
                <a:off x="0" y="0"/>
                <a:ext cx="586" cy="690"/>
              </a:xfrm>
              <a:prstGeom prst="rect">
                <a:avLst/>
              </a:prstGeom>
              <a:solidFill>
                <a:srgbClr val="FFB4B4"/>
              </a:solidFill>
              <a:ln w="9525">
                <a:noFill/>
                <a:miter lim="800000"/>
                <a:headEnd/>
                <a:tailEnd/>
              </a:ln>
              <a:effectLst/>
            </p:spPr>
            <p:txBody>
              <a:bodyPr/>
              <a:lstStyle/>
              <a:p>
                <a:endParaRPr lang="de-DE"/>
              </a:p>
            </p:txBody>
          </p:sp>
          <p:grpSp>
            <p:nvGrpSpPr>
              <p:cNvPr id="22584" name="Group 45"/>
              <p:cNvGrpSpPr>
                <a:grpSpLocks/>
              </p:cNvGrpSpPr>
              <p:nvPr/>
            </p:nvGrpSpPr>
            <p:grpSpPr bwMode="auto">
              <a:xfrm>
                <a:off x="0" y="0"/>
                <a:ext cx="586" cy="690"/>
                <a:chOff x="0" y="0"/>
                <a:chExt cx="586" cy="690"/>
              </a:xfrm>
            </p:grpSpPr>
            <p:sp>
              <p:nvSpPr>
                <p:cNvPr id="24615" name="Rectangle 39"/>
                <p:cNvSpPr>
                  <a:spLocks noChangeArrowheads="1"/>
                </p:cNvSpPr>
                <p:nvPr/>
              </p:nvSpPr>
              <p:spPr bwMode="auto">
                <a:xfrm>
                  <a:off x="27" y="0"/>
                  <a:ext cx="531" cy="690"/>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de-DE" sz="1400" i="1">
                    <a:latin typeface="Franklin Gothic Medium" pitchFamily="34" charset="0"/>
                    <a:cs typeface="Times New Roman" charset="0"/>
                  </a:endParaRPr>
                </a:p>
                <a:p>
                  <a:pPr algn="ctr">
                    <a:defRPr/>
                  </a:pPr>
                  <a:r>
                    <a:rPr lang="de-DE" sz="1400" b="1" i="1">
                      <a:effectLst>
                        <a:outerShdw blurRad="38100" dist="38100" dir="2700000" algn="tl">
                          <a:srgbClr val="FFFFFF"/>
                        </a:outerShdw>
                      </a:effectLst>
                      <a:latin typeface="Arial" charset="0"/>
                      <a:cs typeface="Times New Roman" charset="0"/>
                    </a:rPr>
                    <a:t>Vers 4</a:t>
                  </a:r>
                </a:p>
                <a:p>
                  <a:pPr algn="ctr" eaLnBrk="0" hangingPunct="0">
                    <a:defRPr/>
                  </a:pPr>
                  <a:endParaRPr lang="de-DE">
                    <a:latin typeface="Times New Roman" charset="0"/>
                  </a:endParaRPr>
                </a:p>
              </p:txBody>
            </p:sp>
            <p:sp>
              <p:nvSpPr>
                <p:cNvPr id="22586" name="Rectangle 44"/>
                <p:cNvSpPr>
                  <a:spLocks noChangeArrowheads="1"/>
                </p:cNvSpPr>
                <p:nvPr/>
              </p:nvSpPr>
              <p:spPr bwMode="auto">
                <a:xfrm>
                  <a:off x="0" y="0"/>
                  <a:ext cx="586" cy="690"/>
                </a:xfrm>
                <a:prstGeom prst="rect">
                  <a:avLst/>
                </a:prstGeom>
                <a:noFill/>
                <a:ln w="7">
                  <a:solidFill>
                    <a:srgbClr val="A0A0A0"/>
                  </a:solidFill>
                  <a:miter lim="800000"/>
                  <a:headEnd/>
                  <a:tailEnd/>
                </a:ln>
                <a:effectLst/>
              </p:spPr>
              <p:txBody>
                <a:bodyPr/>
                <a:lstStyle/>
                <a:p>
                  <a:endParaRPr lang="de-DE"/>
                </a:p>
              </p:txBody>
            </p:sp>
          </p:grpSp>
        </p:grpSp>
        <p:grpSp>
          <p:nvGrpSpPr>
            <p:cNvPr id="22573" name="Group 51"/>
            <p:cNvGrpSpPr>
              <a:grpSpLocks/>
            </p:cNvGrpSpPr>
            <p:nvPr/>
          </p:nvGrpSpPr>
          <p:grpSpPr bwMode="auto">
            <a:xfrm>
              <a:off x="736" y="0"/>
              <a:ext cx="2004" cy="690"/>
              <a:chOff x="736" y="0"/>
              <a:chExt cx="2004" cy="690"/>
            </a:xfrm>
          </p:grpSpPr>
          <p:sp>
            <p:nvSpPr>
              <p:cNvPr id="22579" name="Rectangle 50"/>
              <p:cNvSpPr>
                <a:spLocks noChangeArrowheads="1"/>
              </p:cNvSpPr>
              <p:nvPr/>
            </p:nvSpPr>
            <p:spPr bwMode="auto">
              <a:xfrm>
                <a:off x="736" y="0"/>
                <a:ext cx="2004" cy="690"/>
              </a:xfrm>
              <a:prstGeom prst="rect">
                <a:avLst/>
              </a:prstGeom>
              <a:solidFill>
                <a:srgbClr val="CAFFFF"/>
              </a:solidFill>
              <a:ln w="9525">
                <a:noFill/>
                <a:miter lim="800000"/>
                <a:headEnd/>
                <a:tailEnd/>
              </a:ln>
              <a:effectLst/>
            </p:spPr>
            <p:txBody>
              <a:bodyPr/>
              <a:lstStyle/>
              <a:p>
                <a:endParaRPr lang="de-DE"/>
              </a:p>
            </p:txBody>
          </p:sp>
          <p:grpSp>
            <p:nvGrpSpPr>
              <p:cNvPr id="22580" name="Group 49"/>
              <p:cNvGrpSpPr>
                <a:grpSpLocks/>
              </p:cNvGrpSpPr>
              <p:nvPr/>
            </p:nvGrpSpPr>
            <p:grpSpPr bwMode="auto">
              <a:xfrm>
                <a:off x="736" y="0"/>
                <a:ext cx="2004" cy="690"/>
                <a:chOff x="736" y="0"/>
                <a:chExt cx="2004" cy="690"/>
              </a:xfrm>
            </p:grpSpPr>
            <p:sp>
              <p:nvSpPr>
                <p:cNvPr id="24617" name="Rectangle 41"/>
                <p:cNvSpPr>
                  <a:spLocks noChangeArrowheads="1"/>
                </p:cNvSpPr>
                <p:nvPr/>
              </p:nvSpPr>
              <p:spPr bwMode="auto">
                <a:xfrm>
                  <a:off x="763" y="0"/>
                  <a:ext cx="1950" cy="690"/>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800" b="1">
                      <a:effectLst>
                        <a:outerShdw blurRad="38100" dist="38100" dir="2700000" algn="tl">
                          <a:srgbClr val="FFFFFF"/>
                        </a:outerShdw>
                      </a:effectLst>
                      <a:cs typeface="Times New Roman" charset="0"/>
                    </a:rPr>
                    <a:t>Wir aber wollen anhalten am Gebet und am Amt des Wortes.</a:t>
                  </a:r>
                </a:p>
                <a:p>
                  <a:pPr algn="ctr" eaLnBrk="0" hangingPunct="0">
                    <a:defRPr/>
                  </a:pPr>
                  <a:endParaRPr lang="de-DE" sz="1800" b="1">
                    <a:effectLst>
                      <a:outerShdw blurRad="38100" dist="38100" dir="2700000" algn="tl">
                        <a:srgbClr val="FFFFFF"/>
                      </a:outerShdw>
                    </a:effectLst>
                    <a:cs typeface="Times New Roman" charset="0"/>
                  </a:endParaRPr>
                </a:p>
              </p:txBody>
            </p:sp>
            <p:sp>
              <p:nvSpPr>
                <p:cNvPr id="22582" name="Rectangle 48"/>
                <p:cNvSpPr>
                  <a:spLocks noChangeArrowheads="1"/>
                </p:cNvSpPr>
                <p:nvPr/>
              </p:nvSpPr>
              <p:spPr bwMode="auto">
                <a:xfrm>
                  <a:off x="736" y="0"/>
                  <a:ext cx="2004" cy="690"/>
                </a:xfrm>
                <a:prstGeom prst="rect">
                  <a:avLst/>
                </a:prstGeom>
                <a:noFill/>
                <a:ln w="7">
                  <a:solidFill>
                    <a:srgbClr val="A0A0A0"/>
                  </a:solidFill>
                  <a:miter lim="800000"/>
                  <a:headEnd/>
                  <a:tailEnd/>
                </a:ln>
                <a:effectLst/>
              </p:spPr>
              <p:txBody>
                <a:bodyPr/>
                <a:lstStyle/>
                <a:p>
                  <a:endParaRPr lang="de-DE"/>
                </a:p>
              </p:txBody>
            </p:sp>
          </p:grpSp>
        </p:grpSp>
        <p:grpSp>
          <p:nvGrpSpPr>
            <p:cNvPr id="22574" name="Group 55"/>
            <p:cNvGrpSpPr>
              <a:grpSpLocks/>
            </p:cNvGrpSpPr>
            <p:nvPr/>
          </p:nvGrpSpPr>
          <p:grpSpPr bwMode="auto">
            <a:xfrm>
              <a:off x="2890" y="0"/>
              <a:ext cx="1245" cy="690"/>
              <a:chOff x="2890" y="0"/>
              <a:chExt cx="1245" cy="690"/>
            </a:xfrm>
          </p:grpSpPr>
          <p:sp>
            <p:nvSpPr>
              <p:cNvPr id="22575" name="Rectangle 54"/>
              <p:cNvSpPr>
                <a:spLocks noChangeArrowheads="1"/>
              </p:cNvSpPr>
              <p:nvPr/>
            </p:nvSpPr>
            <p:spPr bwMode="auto">
              <a:xfrm>
                <a:off x="2890" y="0"/>
                <a:ext cx="1245" cy="690"/>
              </a:xfrm>
              <a:prstGeom prst="rect">
                <a:avLst/>
              </a:prstGeom>
              <a:solidFill>
                <a:srgbClr val="B4FFB4"/>
              </a:solidFill>
              <a:ln w="9525">
                <a:noFill/>
                <a:miter lim="800000"/>
                <a:headEnd/>
                <a:tailEnd/>
              </a:ln>
              <a:effectLst/>
            </p:spPr>
            <p:txBody>
              <a:bodyPr/>
              <a:lstStyle/>
              <a:p>
                <a:endParaRPr lang="de-DE"/>
              </a:p>
            </p:txBody>
          </p:sp>
          <p:grpSp>
            <p:nvGrpSpPr>
              <p:cNvPr id="22576" name="Group 53"/>
              <p:cNvGrpSpPr>
                <a:grpSpLocks/>
              </p:cNvGrpSpPr>
              <p:nvPr/>
            </p:nvGrpSpPr>
            <p:grpSpPr bwMode="auto">
              <a:xfrm>
                <a:off x="2890" y="0"/>
                <a:ext cx="1245" cy="690"/>
                <a:chOff x="2890" y="0"/>
                <a:chExt cx="1245" cy="690"/>
              </a:xfrm>
            </p:grpSpPr>
            <p:sp>
              <p:nvSpPr>
                <p:cNvPr id="24619" name="Rectangle 43"/>
                <p:cNvSpPr>
                  <a:spLocks noChangeArrowheads="1"/>
                </p:cNvSpPr>
                <p:nvPr/>
              </p:nvSpPr>
              <p:spPr bwMode="auto">
                <a:xfrm>
                  <a:off x="2917" y="0"/>
                  <a:ext cx="1190" cy="690"/>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800" b="1">
                      <a:effectLst>
                        <a:outerShdw blurRad="38100" dist="38100" dir="2700000" algn="tl">
                          <a:srgbClr val="FFFFFF"/>
                        </a:outerShdw>
                      </a:effectLst>
                      <a:latin typeface="Tahoma" pitchFamily="34" charset="0"/>
                      <a:cs typeface="Times New Roman" charset="0"/>
                    </a:rPr>
                    <a:t>Anhalten am Gebet und am Amt des Wortes Gottes.</a:t>
                  </a:r>
                </a:p>
                <a:p>
                  <a:pPr algn="ctr" eaLnBrk="0" hangingPunct="0">
                    <a:defRPr/>
                  </a:pPr>
                  <a:endParaRPr lang="de-DE" sz="1800">
                    <a:latin typeface="Impact" pitchFamily="34" charset="0"/>
                    <a:cs typeface="Times New Roman" charset="0"/>
                  </a:endParaRPr>
                </a:p>
              </p:txBody>
            </p:sp>
            <p:sp>
              <p:nvSpPr>
                <p:cNvPr id="22578" name="Rectangle 52"/>
                <p:cNvSpPr>
                  <a:spLocks noChangeArrowheads="1"/>
                </p:cNvSpPr>
                <p:nvPr/>
              </p:nvSpPr>
              <p:spPr bwMode="auto">
                <a:xfrm>
                  <a:off x="2890" y="0"/>
                  <a:ext cx="1245" cy="690"/>
                </a:xfrm>
                <a:prstGeom prst="rect">
                  <a:avLst/>
                </a:prstGeom>
                <a:noFill/>
                <a:ln w="7">
                  <a:solidFill>
                    <a:srgbClr val="A0A0A0"/>
                  </a:solidFill>
                  <a:miter lim="800000"/>
                  <a:headEnd/>
                  <a:tailEnd/>
                </a:ln>
                <a:effectLst/>
              </p:spPr>
              <p:txBody>
                <a:bodyPr/>
                <a:lstStyle/>
                <a:p>
                  <a:endParaRPr lang="de-DE"/>
                </a:p>
              </p:txBody>
            </p:sp>
          </p:grpSp>
        </p:grpSp>
      </p:grpSp>
      <p:grpSp>
        <p:nvGrpSpPr>
          <p:cNvPr id="22534" name="Group 74"/>
          <p:cNvGrpSpPr>
            <a:grpSpLocks/>
          </p:cNvGrpSpPr>
          <p:nvPr/>
        </p:nvGrpSpPr>
        <p:grpSpPr bwMode="auto">
          <a:xfrm>
            <a:off x="0" y="4191000"/>
            <a:ext cx="9144000" cy="1308100"/>
            <a:chOff x="0" y="0"/>
            <a:chExt cx="4135" cy="824"/>
          </a:xfrm>
        </p:grpSpPr>
        <p:sp>
          <p:nvSpPr>
            <p:cNvPr id="22553" name="Rectangle 58"/>
            <p:cNvSpPr>
              <a:spLocks noChangeArrowheads="1"/>
            </p:cNvSpPr>
            <p:nvPr/>
          </p:nvSpPr>
          <p:spPr bwMode="auto">
            <a:xfrm>
              <a:off x="613" y="0"/>
              <a:ext cx="150" cy="824"/>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2554" name="Rectangle 60"/>
            <p:cNvSpPr>
              <a:spLocks noChangeArrowheads="1"/>
            </p:cNvSpPr>
            <p:nvPr/>
          </p:nvSpPr>
          <p:spPr bwMode="auto">
            <a:xfrm>
              <a:off x="2767" y="0"/>
              <a:ext cx="150" cy="824"/>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2555" name="Group 65"/>
            <p:cNvGrpSpPr>
              <a:grpSpLocks/>
            </p:cNvGrpSpPr>
            <p:nvPr/>
          </p:nvGrpSpPr>
          <p:grpSpPr bwMode="auto">
            <a:xfrm>
              <a:off x="0" y="0"/>
              <a:ext cx="586" cy="824"/>
              <a:chOff x="0" y="0"/>
              <a:chExt cx="586" cy="824"/>
            </a:xfrm>
          </p:grpSpPr>
          <p:sp>
            <p:nvSpPr>
              <p:cNvPr id="22566" name="Rectangle 64"/>
              <p:cNvSpPr>
                <a:spLocks noChangeArrowheads="1"/>
              </p:cNvSpPr>
              <p:nvPr/>
            </p:nvSpPr>
            <p:spPr bwMode="auto">
              <a:xfrm>
                <a:off x="0" y="0"/>
                <a:ext cx="586" cy="824"/>
              </a:xfrm>
              <a:prstGeom prst="rect">
                <a:avLst/>
              </a:prstGeom>
              <a:solidFill>
                <a:srgbClr val="FFB4B4"/>
              </a:solidFill>
              <a:ln w="9525">
                <a:noFill/>
                <a:miter lim="800000"/>
                <a:headEnd/>
                <a:tailEnd/>
              </a:ln>
              <a:effectLst/>
            </p:spPr>
            <p:txBody>
              <a:bodyPr/>
              <a:lstStyle/>
              <a:p>
                <a:endParaRPr lang="de-DE"/>
              </a:p>
            </p:txBody>
          </p:sp>
          <p:grpSp>
            <p:nvGrpSpPr>
              <p:cNvPr id="22567" name="Group 63"/>
              <p:cNvGrpSpPr>
                <a:grpSpLocks/>
              </p:cNvGrpSpPr>
              <p:nvPr/>
            </p:nvGrpSpPr>
            <p:grpSpPr bwMode="auto">
              <a:xfrm>
                <a:off x="0" y="0"/>
                <a:ext cx="586" cy="824"/>
                <a:chOff x="0" y="0"/>
                <a:chExt cx="586" cy="824"/>
              </a:xfrm>
            </p:grpSpPr>
            <p:sp>
              <p:nvSpPr>
                <p:cNvPr id="24633" name="Rectangle 57"/>
                <p:cNvSpPr>
                  <a:spLocks noChangeArrowheads="1"/>
                </p:cNvSpPr>
                <p:nvPr/>
              </p:nvSpPr>
              <p:spPr bwMode="auto">
                <a:xfrm>
                  <a:off x="27" y="0"/>
                  <a:ext cx="531" cy="824"/>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 7</a:t>
                  </a:r>
                </a:p>
                <a:p>
                  <a:pPr algn="ctr" eaLnBrk="0" hangingPunct="0">
                    <a:defRPr/>
                  </a:pPr>
                  <a:endParaRPr lang="de-DE">
                    <a:latin typeface="Times New Roman" charset="0"/>
                  </a:endParaRPr>
                </a:p>
              </p:txBody>
            </p:sp>
            <p:sp>
              <p:nvSpPr>
                <p:cNvPr id="22569" name="Rectangle 62"/>
                <p:cNvSpPr>
                  <a:spLocks noChangeArrowheads="1"/>
                </p:cNvSpPr>
                <p:nvPr/>
              </p:nvSpPr>
              <p:spPr bwMode="auto">
                <a:xfrm>
                  <a:off x="0" y="0"/>
                  <a:ext cx="586" cy="824"/>
                </a:xfrm>
                <a:prstGeom prst="rect">
                  <a:avLst/>
                </a:prstGeom>
                <a:noFill/>
                <a:ln w="7">
                  <a:solidFill>
                    <a:srgbClr val="A0A0A0"/>
                  </a:solidFill>
                  <a:miter lim="800000"/>
                  <a:headEnd/>
                  <a:tailEnd/>
                </a:ln>
                <a:effectLst/>
              </p:spPr>
              <p:txBody>
                <a:bodyPr/>
                <a:lstStyle/>
                <a:p>
                  <a:endParaRPr lang="de-DE"/>
                </a:p>
              </p:txBody>
            </p:sp>
          </p:grpSp>
        </p:grpSp>
        <p:grpSp>
          <p:nvGrpSpPr>
            <p:cNvPr id="22556" name="Group 69"/>
            <p:cNvGrpSpPr>
              <a:grpSpLocks/>
            </p:cNvGrpSpPr>
            <p:nvPr/>
          </p:nvGrpSpPr>
          <p:grpSpPr bwMode="auto">
            <a:xfrm>
              <a:off x="736" y="0"/>
              <a:ext cx="2004" cy="824"/>
              <a:chOff x="736" y="0"/>
              <a:chExt cx="2004" cy="824"/>
            </a:xfrm>
          </p:grpSpPr>
          <p:sp>
            <p:nvSpPr>
              <p:cNvPr id="22562" name="Rectangle 68"/>
              <p:cNvSpPr>
                <a:spLocks noChangeArrowheads="1"/>
              </p:cNvSpPr>
              <p:nvPr/>
            </p:nvSpPr>
            <p:spPr bwMode="auto">
              <a:xfrm>
                <a:off x="736" y="0"/>
                <a:ext cx="2004" cy="824"/>
              </a:xfrm>
              <a:prstGeom prst="rect">
                <a:avLst/>
              </a:prstGeom>
              <a:solidFill>
                <a:srgbClr val="CAFFFF"/>
              </a:solidFill>
              <a:ln w="9525">
                <a:noFill/>
                <a:miter lim="800000"/>
                <a:headEnd/>
                <a:tailEnd/>
              </a:ln>
              <a:effectLst/>
            </p:spPr>
            <p:txBody>
              <a:bodyPr/>
              <a:lstStyle/>
              <a:p>
                <a:endParaRPr lang="de-DE"/>
              </a:p>
            </p:txBody>
          </p:sp>
          <p:grpSp>
            <p:nvGrpSpPr>
              <p:cNvPr id="22563" name="Group 67"/>
              <p:cNvGrpSpPr>
                <a:grpSpLocks/>
              </p:cNvGrpSpPr>
              <p:nvPr/>
            </p:nvGrpSpPr>
            <p:grpSpPr bwMode="auto">
              <a:xfrm>
                <a:off x="736" y="0"/>
                <a:ext cx="2004" cy="824"/>
                <a:chOff x="736" y="0"/>
                <a:chExt cx="2004" cy="824"/>
              </a:xfrm>
            </p:grpSpPr>
            <p:sp>
              <p:nvSpPr>
                <p:cNvPr id="24635" name="Rectangle 59"/>
                <p:cNvSpPr>
                  <a:spLocks noChangeArrowheads="1"/>
                </p:cNvSpPr>
                <p:nvPr/>
              </p:nvSpPr>
              <p:spPr bwMode="auto">
                <a:xfrm>
                  <a:off x="763" y="0"/>
                  <a:ext cx="1950" cy="824"/>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600" b="1">
                      <a:effectLst>
                        <a:outerShdw blurRad="38100" dist="38100" dir="2700000" algn="tl">
                          <a:srgbClr val="FFFFFF"/>
                        </a:outerShdw>
                      </a:effectLst>
                      <a:cs typeface="Times New Roman" charset="0"/>
                    </a:rPr>
                    <a:t>Und das Wort Gottes nahm zu, und die Zahl der Jünger ward sehr groß zu Jerusalem.  Es wurden auch viele Priester dem Glauben gehorsam.</a:t>
                  </a:r>
                </a:p>
                <a:p>
                  <a:pPr algn="ctr" eaLnBrk="0" hangingPunct="0">
                    <a:defRPr/>
                  </a:pPr>
                  <a:endParaRPr lang="de-DE" sz="1700">
                    <a:latin typeface="Book Antiqua" pitchFamily="18" charset="0"/>
                    <a:cs typeface="Times New Roman" charset="0"/>
                  </a:endParaRPr>
                </a:p>
              </p:txBody>
            </p:sp>
            <p:sp>
              <p:nvSpPr>
                <p:cNvPr id="22565" name="Rectangle 66"/>
                <p:cNvSpPr>
                  <a:spLocks noChangeArrowheads="1"/>
                </p:cNvSpPr>
                <p:nvPr/>
              </p:nvSpPr>
              <p:spPr bwMode="auto">
                <a:xfrm>
                  <a:off x="736" y="0"/>
                  <a:ext cx="2004" cy="824"/>
                </a:xfrm>
                <a:prstGeom prst="rect">
                  <a:avLst/>
                </a:prstGeom>
                <a:noFill/>
                <a:ln w="7">
                  <a:solidFill>
                    <a:srgbClr val="A0A0A0"/>
                  </a:solidFill>
                  <a:miter lim="800000"/>
                  <a:headEnd/>
                  <a:tailEnd/>
                </a:ln>
                <a:effectLst/>
              </p:spPr>
              <p:txBody>
                <a:bodyPr/>
                <a:lstStyle/>
                <a:p>
                  <a:endParaRPr lang="de-DE"/>
                </a:p>
              </p:txBody>
            </p:sp>
          </p:grpSp>
        </p:grpSp>
        <p:grpSp>
          <p:nvGrpSpPr>
            <p:cNvPr id="22557" name="Group 73"/>
            <p:cNvGrpSpPr>
              <a:grpSpLocks/>
            </p:cNvGrpSpPr>
            <p:nvPr/>
          </p:nvGrpSpPr>
          <p:grpSpPr bwMode="auto">
            <a:xfrm>
              <a:off x="2890" y="0"/>
              <a:ext cx="1245" cy="824"/>
              <a:chOff x="2890" y="0"/>
              <a:chExt cx="1245" cy="824"/>
            </a:xfrm>
          </p:grpSpPr>
          <p:sp>
            <p:nvSpPr>
              <p:cNvPr id="22558" name="Rectangle 72"/>
              <p:cNvSpPr>
                <a:spLocks noChangeArrowheads="1"/>
              </p:cNvSpPr>
              <p:nvPr/>
            </p:nvSpPr>
            <p:spPr bwMode="auto">
              <a:xfrm>
                <a:off x="2890" y="0"/>
                <a:ext cx="1245" cy="824"/>
              </a:xfrm>
              <a:prstGeom prst="rect">
                <a:avLst/>
              </a:prstGeom>
              <a:solidFill>
                <a:srgbClr val="B4FFB4"/>
              </a:solidFill>
              <a:ln w="9525">
                <a:noFill/>
                <a:miter lim="800000"/>
                <a:headEnd/>
                <a:tailEnd/>
              </a:ln>
              <a:effectLst/>
            </p:spPr>
            <p:txBody>
              <a:bodyPr/>
              <a:lstStyle/>
              <a:p>
                <a:endParaRPr lang="de-DE"/>
              </a:p>
            </p:txBody>
          </p:sp>
          <p:grpSp>
            <p:nvGrpSpPr>
              <p:cNvPr id="22559" name="Group 71"/>
              <p:cNvGrpSpPr>
                <a:grpSpLocks/>
              </p:cNvGrpSpPr>
              <p:nvPr/>
            </p:nvGrpSpPr>
            <p:grpSpPr bwMode="auto">
              <a:xfrm>
                <a:off x="2890" y="0"/>
                <a:ext cx="1245" cy="824"/>
                <a:chOff x="2890" y="0"/>
                <a:chExt cx="1245" cy="824"/>
              </a:xfrm>
            </p:grpSpPr>
            <p:sp>
              <p:nvSpPr>
                <p:cNvPr id="24637" name="Rectangle 61"/>
                <p:cNvSpPr>
                  <a:spLocks noChangeArrowheads="1"/>
                </p:cNvSpPr>
                <p:nvPr/>
              </p:nvSpPr>
              <p:spPr bwMode="auto">
                <a:xfrm>
                  <a:off x="2917" y="0"/>
                  <a:ext cx="1190" cy="824"/>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600" b="1">
                      <a:effectLst>
                        <a:outerShdw blurRad="38100" dist="38100" dir="2700000" algn="tl">
                          <a:srgbClr val="FFFFFF"/>
                        </a:outerShdw>
                      </a:effectLst>
                      <a:latin typeface="Tahoma" pitchFamily="34" charset="0"/>
                      <a:cs typeface="Times New Roman" charset="0"/>
                    </a:rPr>
                    <a:t>Zunahme der Menschen, des Wortes der Erkenntnis, des Gehorsam und Glaubens.</a:t>
                  </a:r>
                </a:p>
                <a:p>
                  <a:pPr algn="ctr">
                    <a:defRPr/>
                  </a:pPr>
                  <a:endParaRPr lang="de-DE" sz="1800">
                    <a:latin typeface="Impact" pitchFamily="34" charset="0"/>
                    <a:cs typeface="Times New Roman" charset="0"/>
                  </a:endParaRPr>
                </a:p>
              </p:txBody>
            </p:sp>
            <p:sp>
              <p:nvSpPr>
                <p:cNvPr id="22561" name="Rectangle 70"/>
                <p:cNvSpPr>
                  <a:spLocks noChangeArrowheads="1"/>
                </p:cNvSpPr>
                <p:nvPr/>
              </p:nvSpPr>
              <p:spPr bwMode="auto">
                <a:xfrm>
                  <a:off x="2890" y="0"/>
                  <a:ext cx="1245" cy="824"/>
                </a:xfrm>
                <a:prstGeom prst="rect">
                  <a:avLst/>
                </a:prstGeom>
                <a:noFill/>
                <a:ln w="7">
                  <a:solidFill>
                    <a:srgbClr val="A0A0A0"/>
                  </a:solidFill>
                  <a:miter lim="800000"/>
                  <a:headEnd/>
                  <a:tailEnd/>
                </a:ln>
                <a:effectLst/>
              </p:spPr>
              <p:txBody>
                <a:bodyPr/>
                <a:lstStyle/>
                <a:p>
                  <a:endParaRPr lang="de-DE"/>
                </a:p>
              </p:txBody>
            </p:sp>
          </p:grpSp>
        </p:grpSp>
      </p:grpSp>
      <p:grpSp>
        <p:nvGrpSpPr>
          <p:cNvPr id="22535" name="Group 92"/>
          <p:cNvGrpSpPr>
            <a:grpSpLocks/>
          </p:cNvGrpSpPr>
          <p:nvPr/>
        </p:nvGrpSpPr>
        <p:grpSpPr bwMode="auto">
          <a:xfrm>
            <a:off x="0" y="5562600"/>
            <a:ext cx="9144000" cy="1295400"/>
            <a:chOff x="0" y="0"/>
            <a:chExt cx="4135" cy="690"/>
          </a:xfrm>
        </p:grpSpPr>
        <p:sp>
          <p:nvSpPr>
            <p:cNvPr id="22536" name="Rectangle 76"/>
            <p:cNvSpPr>
              <a:spLocks noChangeArrowheads="1"/>
            </p:cNvSpPr>
            <p:nvPr/>
          </p:nvSpPr>
          <p:spPr bwMode="auto">
            <a:xfrm>
              <a:off x="613" y="0"/>
              <a:ext cx="150" cy="690"/>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2537" name="Rectangle 78"/>
            <p:cNvSpPr>
              <a:spLocks noChangeArrowheads="1"/>
            </p:cNvSpPr>
            <p:nvPr/>
          </p:nvSpPr>
          <p:spPr bwMode="auto">
            <a:xfrm>
              <a:off x="2767" y="0"/>
              <a:ext cx="150" cy="690"/>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2538" name="Group 83"/>
            <p:cNvGrpSpPr>
              <a:grpSpLocks/>
            </p:cNvGrpSpPr>
            <p:nvPr/>
          </p:nvGrpSpPr>
          <p:grpSpPr bwMode="auto">
            <a:xfrm>
              <a:off x="0" y="0"/>
              <a:ext cx="586" cy="690"/>
              <a:chOff x="0" y="0"/>
              <a:chExt cx="586" cy="690"/>
            </a:xfrm>
          </p:grpSpPr>
          <p:sp>
            <p:nvSpPr>
              <p:cNvPr id="22549" name="Rectangle 82"/>
              <p:cNvSpPr>
                <a:spLocks noChangeArrowheads="1"/>
              </p:cNvSpPr>
              <p:nvPr/>
            </p:nvSpPr>
            <p:spPr bwMode="auto">
              <a:xfrm>
                <a:off x="0" y="0"/>
                <a:ext cx="586" cy="690"/>
              </a:xfrm>
              <a:prstGeom prst="rect">
                <a:avLst/>
              </a:prstGeom>
              <a:solidFill>
                <a:srgbClr val="FFB4B4"/>
              </a:solidFill>
              <a:ln w="9525">
                <a:noFill/>
                <a:miter lim="800000"/>
                <a:headEnd/>
                <a:tailEnd/>
              </a:ln>
              <a:effectLst/>
            </p:spPr>
            <p:txBody>
              <a:bodyPr/>
              <a:lstStyle/>
              <a:p>
                <a:endParaRPr lang="de-DE"/>
              </a:p>
            </p:txBody>
          </p:sp>
          <p:grpSp>
            <p:nvGrpSpPr>
              <p:cNvPr id="22550" name="Group 81"/>
              <p:cNvGrpSpPr>
                <a:grpSpLocks/>
              </p:cNvGrpSpPr>
              <p:nvPr/>
            </p:nvGrpSpPr>
            <p:grpSpPr bwMode="auto">
              <a:xfrm>
                <a:off x="0" y="0"/>
                <a:ext cx="586" cy="690"/>
                <a:chOff x="0" y="0"/>
                <a:chExt cx="586" cy="690"/>
              </a:xfrm>
            </p:grpSpPr>
            <p:sp>
              <p:nvSpPr>
                <p:cNvPr id="24651" name="Rectangle 75"/>
                <p:cNvSpPr>
                  <a:spLocks noChangeArrowheads="1"/>
                </p:cNvSpPr>
                <p:nvPr/>
              </p:nvSpPr>
              <p:spPr bwMode="auto">
                <a:xfrm>
                  <a:off x="27" y="0"/>
                  <a:ext cx="531" cy="690"/>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de-DE" sz="1400" i="1">
                    <a:latin typeface="Franklin Gothic Medium" pitchFamily="34" charset="0"/>
                    <a:cs typeface="Times New Roman" charset="0"/>
                  </a:endParaRPr>
                </a:p>
                <a:p>
                  <a:pPr algn="ctr">
                    <a:defRPr/>
                  </a:pPr>
                  <a:r>
                    <a:rPr lang="de-DE" sz="1400" b="1" i="1">
                      <a:effectLst>
                        <a:outerShdw blurRad="38100" dist="38100" dir="2700000" algn="tl">
                          <a:srgbClr val="FFFFFF"/>
                        </a:outerShdw>
                      </a:effectLst>
                      <a:latin typeface="Arial" charset="0"/>
                      <a:cs typeface="Times New Roman" charset="0"/>
                    </a:rPr>
                    <a:t>Vers 8</a:t>
                  </a:r>
                </a:p>
                <a:p>
                  <a:pPr algn="ctr" eaLnBrk="0" hangingPunct="0">
                    <a:defRPr/>
                  </a:pPr>
                  <a:endParaRPr lang="de-DE" sz="1400" i="1">
                    <a:latin typeface="Franklin Gothic Medium" pitchFamily="34" charset="0"/>
                    <a:cs typeface="Times New Roman" charset="0"/>
                  </a:endParaRPr>
                </a:p>
              </p:txBody>
            </p:sp>
            <p:sp>
              <p:nvSpPr>
                <p:cNvPr id="22552" name="Rectangle 80"/>
                <p:cNvSpPr>
                  <a:spLocks noChangeArrowheads="1"/>
                </p:cNvSpPr>
                <p:nvPr/>
              </p:nvSpPr>
              <p:spPr bwMode="auto">
                <a:xfrm>
                  <a:off x="0" y="0"/>
                  <a:ext cx="586" cy="690"/>
                </a:xfrm>
                <a:prstGeom prst="rect">
                  <a:avLst/>
                </a:prstGeom>
                <a:noFill/>
                <a:ln w="7">
                  <a:solidFill>
                    <a:srgbClr val="A0A0A0"/>
                  </a:solidFill>
                  <a:miter lim="800000"/>
                  <a:headEnd/>
                  <a:tailEnd/>
                </a:ln>
                <a:effectLst/>
              </p:spPr>
              <p:txBody>
                <a:bodyPr/>
                <a:lstStyle/>
                <a:p>
                  <a:endParaRPr lang="de-DE"/>
                </a:p>
              </p:txBody>
            </p:sp>
          </p:grpSp>
        </p:grpSp>
        <p:grpSp>
          <p:nvGrpSpPr>
            <p:cNvPr id="22539" name="Group 87"/>
            <p:cNvGrpSpPr>
              <a:grpSpLocks/>
            </p:cNvGrpSpPr>
            <p:nvPr/>
          </p:nvGrpSpPr>
          <p:grpSpPr bwMode="auto">
            <a:xfrm>
              <a:off x="736" y="0"/>
              <a:ext cx="2004" cy="690"/>
              <a:chOff x="736" y="0"/>
              <a:chExt cx="2004" cy="690"/>
            </a:xfrm>
          </p:grpSpPr>
          <p:sp>
            <p:nvSpPr>
              <p:cNvPr id="22545" name="Rectangle 86"/>
              <p:cNvSpPr>
                <a:spLocks noChangeArrowheads="1"/>
              </p:cNvSpPr>
              <p:nvPr/>
            </p:nvSpPr>
            <p:spPr bwMode="auto">
              <a:xfrm>
                <a:off x="736" y="0"/>
                <a:ext cx="2004" cy="690"/>
              </a:xfrm>
              <a:prstGeom prst="rect">
                <a:avLst/>
              </a:prstGeom>
              <a:solidFill>
                <a:srgbClr val="CAFFFF"/>
              </a:solidFill>
              <a:ln w="9525">
                <a:noFill/>
                <a:miter lim="800000"/>
                <a:headEnd/>
                <a:tailEnd/>
              </a:ln>
              <a:effectLst/>
            </p:spPr>
            <p:txBody>
              <a:bodyPr/>
              <a:lstStyle/>
              <a:p>
                <a:endParaRPr lang="de-DE"/>
              </a:p>
            </p:txBody>
          </p:sp>
          <p:grpSp>
            <p:nvGrpSpPr>
              <p:cNvPr id="22546" name="Group 85"/>
              <p:cNvGrpSpPr>
                <a:grpSpLocks/>
              </p:cNvGrpSpPr>
              <p:nvPr/>
            </p:nvGrpSpPr>
            <p:grpSpPr bwMode="auto">
              <a:xfrm>
                <a:off x="736" y="0"/>
                <a:ext cx="2004" cy="690"/>
                <a:chOff x="736" y="0"/>
                <a:chExt cx="2004" cy="690"/>
              </a:xfrm>
            </p:grpSpPr>
            <p:sp>
              <p:nvSpPr>
                <p:cNvPr id="24653" name="Rectangle 77"/>
                <p:cNvSpPr>
                  <a:spLocks noChangeArrowheads="1"/>
                </p:cNvSpPr>
                <p:nvPr/>
              </p:nvSpPr>
              <p:spPr bwMode="auto">
                <a:xfrm>
                  <a:off x="763" y="0"/>
                  <a:ext cx="1950" cy="690"/>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de-DE" sz="1200">
                    <a:latin typeface="Book Antiqua" pitchFamily="18" charset="0"/>
                    <a:cs typeface="Times New Roman" charset="0"/>
                  </a:endParaRPr>
                </a:p>
                <a:p>
                  <a:pPr algn="ctr">
                    <a:defRPr/>
                  </a:pPr>
                  <a:r>
                    <a:rPr lang="de-DE" sz="1800" b="1">
                      <a:effectLst>
                        <a:outerShdw blurRad="38100" dist="38100" dir="2700000" algn="tl">
                          <a:srgbClr val="FFFFFF"/>
                        </a:outerShdw>
                      </a:effectLst>
                      <a:cs typeface="Times New Roman" charset="0"/>
                    </a:rPr>
                    <a:t>Stephanus aber, voll Glaubens und Kräfte, tat Wunder und große Zeichen unter dem Volk.</a:t>
                  </a:r>
                </a:p>
              </p:txBody>
            </p:sp>
            <p:sp>
              <p:nvSpPr>
                <p:cNvPr id="22548" name="Rectangle 84"/>
                <p:cNvSpPr>
                  <a:spLocks noChangeArrowheads="1"/>
                </p:cNvSpPr>
                <p:nvPr/>
              </p:nvSpPr>
              <p:spPr bwMode="auto">
                <a:xfrm>
                  <a:off x="736" y="0"/>
                  <a:ext cx="2004" cy="690"/>
                </a:xfrm>
                <a:prstGeom prst="rect">
                  <a:avLst/>
                </a:prstGeom>
                <a:noFill/>
                <a:ln w="7">
                  <a:solidFill>
                    <a:srgbClr val="A0A0A0"/>
                  </a:solidFill>
                  <a:miter lim="800000"/>
                  <a:headEnd/>
                  <a:tailEnd/>
                </a:ln>
                <a:effectLst/>
              </p:spPr>
              <p:txBody>
                <a:bodyPr/>
                <a:lstStyle/>
                <a:p>
                  <a:endParaRPr lang="de-DE"/>
                </a:p>
              </p:txBody>
            </p:sp>
          </p:grpSp>
        </p:grpSp>
        <p:grpSp>
          <p:nvGrpSpPr>
            <p:cNvPr id="22540" name="Group 91"/>
            <p:cNvGrpSpPr>
              <a:grpSpLocks/>
            </p:cNvGrpSpPr>
            <p:nvPr/>
          </p:nvGrpSpPr>
          <p:grpSpPr bwMode="auto">
            <a:xfrm>
              <a:off x="2890" y="0"/>
              <a:ext cx="1245" cy="690"/>
              <a:chOff x="2890" y="0"/>
              <a:chExt cx="1245" cy="690"/>
            </a:xfrm>
          </p:grpSpPr>
          <p:sp>
            <p:nvSpPr>
              <p:cNvPr id="22541" name="Rectangle 90"/>
              <p:cNvSpPr>
                <a:spLocks noChangeArrowheads="1"/>
              </p:cNvSpPr>
              <p:nvPr/>
            </p:nvSpPr>
            <p:spPr bwMode="auto">
              <a:xfrm>
                <a:off x="2890" y="0"/>
                <a:ext cx="1245" cy="690"/>
              </a:xfrm>
              <a:prstGeom prst="rect">
                <a:avLst/>
              </a:prstGeom>
              <a:solidFill>
                <a:srgbClr val="B4FFB4"/>
              </a:solidFill>
              <a:ln w="9525">
                <a:noFill/>
                <a:miter lim="800000"/>
                <a:headEnd/>
                <a:tailEnd/>
              </a:ln>
              <a:effectLst/>
            </p:spPr>
            <p:txBody>
              <a:bodyPr/>
              <a:lstStyle/>
              <a:p>
                <a:endParaRPr lang="de-DE"/>
              </a:p>
            </p:txBody>
          </p:sp>
          <p:grpSp>
            <p:nvGrpSpPr>
              <p:cNvPr id="22542" name="Group 89"/>
              <p:cNvGrpSpPr>
                <a:grpSpLocks/>
              </p:cNvGrpSpPr>
              <p:nvPr/>
            </p:nvGrpSpPr>
            <p:grpSpPr bwMode="auto">
              <a:xfrm>
                <a:off x="2890" y="0"/>
                <a:ext cx="1245" cy="690"/>
                <a:chOff x="2890" y="0"/>
                <a:chExt cx="1245" cy="690"/>
              </a:xfrm>
            </p:grpSpPr>
            <p:sp>
              <p:nvSpPr>
                <p:cNvPr id="24655" name="Rectangle 79"/>
                <p:cNvSpPr>
                  <a:spLocks noChangeArrowheads="1"/>
                </p:cNvSpPr>
                <p:nvPr/>
              </p:nvSpPr>
              <p:spPr bwMode="auto">
                <a:xfrm>
                  <a:off x="2917" y="0"/>
                  <a:ext cx="1190" cy="690"/>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de-DE" sz="1000">
                    <a:latin typeface="Impact" pitchFamily="34" charset="0"/>
                    <a:cs typeface="Times New Roman" charset="0"/>
                  </a:endParaRPr>
                </a:p>
                <a:p>
                  <a:pPr algn="ctr">
                    <a:defRPr/>
                  </a:pPr>
                  <a:r>
                    <a:rPr lang="de-DE" sz="1800" b="1">
                      <a:effectLst>
                        <a:outerShdw blurRad="38100" dist="38100" dir="2700000" algn="tl">
                          <a:srgbClr val="FFFFFF"/>
                        </a:outerShdw>
                      </a:effectLst>
                      <a:latin typeface="Tahoma" pitchFamily="34" charset="0"/>
                      <a:cs typeface="Times New Roman" charset="0"/>
                    </a:rPr>
                    <a:t>Die Jünger waren voll Glaube, Kraft und Wunder.</a:t>
                  </a:r>
                </a:p>
                <a:p>
                  <a:pPr algn="ctr" eaLnBrk="0" hangingPunct="0">
                    <a:defRPr/>
                  </a:pPr>
                  <a:endParaRPr lang="de-DE" sz="1800">
                    <a:latin typeface="Impact" pitchFamily="34" charset="0"/>
                    <a:cs typeface="Times New Roman" charset="0"/>
                  </a:endParaRPr>
                </a:p>
              </p:txBody>
            </p:sp>
            <p:sp>
              <p:nvSpPr>
                <p:cNvPr id="22544" name="Rectangle 88"/>
                <p:cNvSpPr>
                  <a:spLocks noChangeArrowheads="1"/>
                </p:cNvSpPr>
                <p:nvPr/>
              </p:nvSpPr>
              <p:spPr bwMode="auto">
                <a:xfrm>
                  <a:off x="2890" y="0"/>
                  <a:ext cx="1245" cy="690"/>
                </a:xfrm>
                <a:prstGeom prst="rect">
                  <a:avLst/>
                </a:prstGeom>
                <a:noFill/>
                <a:ln w="7">
                  <a:solidFill>
                    <a:srgbClr val="A0A0A0"/>
                  </a:solidFill>
                  <a:miter lim="800000"/>
                  <a:headEnd/>
                  <a:tailEnd/>
                </a:ln>
                <a:effectLst/>
              </p:spPr>
              <p:txBody>
                <a:bodyPr/>
                <a:lstStyle/>
                <a:p>
                  <a:endParaRPr lang="de-DE"/>
                </a:p>
              </p:txBody>
            </p:sp>
          </p:grpSp>
        </p:grpSp>
      </p:grpSp>
    </p:spTree>
  </p:cSld>
  <p:clrMapOvr>
    <a:masterClrMapping/>
  </p:clrMapOvr>
  <p:transition spd="slow">
    <p:pull dir="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133600" y="0"/>
            <a:ext cx="495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b="1">
                <a:solidFill>
                  <a:schemeClr val="bg1"/>
                </a:solidFill>
                <a:effectLst>
                  <a:outerShdw blurRad="38100" dist="38100" dir="2700000" algn="tl">
                    <a:srgbClr val="808080"/>
                  </a:outerShdw>
                </a:effectLst>
                <a:latin typeface="Tahoma" pitchFamily="34" charset="0"/>
                <a:cs typeface="Times New Roman" charset="0"/>
              </a:rPr>
              <a:t>Apostelgeschichte  7. Kapitel</a:t>
            </a:r>
            <a:endParaRPr lang="de-AT" b="1">
              <a:solidFill>
                <a:schemeClr val="bg1"/>
              </a:solidFill>
              <a:effectLst>
                <a:outerShdw blurRad="38100" dist="38100" dir="2700000" algn="tl">
                  <a:srgbClr val="808080"/>
                </a:outerShdw>
              </a:effectLst>
              <a:latin typeface="Tahoma" pitchFamily="34" charset="0"/>
              <a:cs typeface="Times New Roman" charset="0"/>
            </a:endParaRPr>
          </a:p>
        </p:txBody>
      </p:sp>
      <p:grpSp>
        <p:nvGrpSpPr>
          <p:cNvPr id="23555" name="Group 20"/>
          <p:cNvGrpSpPr>
            <a:grpSpLocks/>
          </p:cNvGrpSpPr>
          <p:nvPr/>
        </p:nvGrpSpPr>
        <p:grpSpPr bwMode="auto">
          <a:xfrm>
            <a:off x="0" y="609600"/>
            <a:ext cx="9144000" cy="914400"/>
            <a:chOff x="0" y="0"/>
            <a:chExt cx="4195" cy="556"/>
          </a:xfrm>
        </p:grpSpPr>
        <p:sp>
          <p:nvSpPr>
            <p:cNvPr id="23610" name="Rectangle 4"/>
            <p:cNvSpPr>
              <a:spLocks noChangeArrowheads="1"/>
            </p:cNvSpPr>
            <p:nvPr/>
          </p:nvSpPr>
          <p:spPr bwMode="auto">
            <a:xfrm>
              <a:off x="594" y="0"/>
              <a:ext cx="150" cy="556"/>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3611" name="Rectangle 6"/>
            <p:cNvSpPr>
              <a:spLocks noChangeArrowheads="1"/>
            </p:cNvSpPr>
            <p:nvPr/>
          </p:nvSpPr>
          <p:spPr bwMode="auto">
            <a:xfrm>
              <a:off x="2316" y="0"/>
              <a:ext cx="150" cy="556"/>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3612" name="Group 11"/>
            <p:cNvGrpSpPr>
              <a:grpSpLocks/>
            </p:cNvGrpSpPr>
            <p:nvPr/>
          </p:nvGrpSpPr>
          <p:grpSpPr bwMode="auto">
            <a:xfrm>
              <a:off x="0" y="0"/>
              <a:ext cx="566" cy="556"/>
              <a:chOff x="0" y="0"/>
              <a:chExt cx="566" cy="556"/>
            </a:xfrm>
          </p:grpSpPr>
          <p:sp>
            <p:nvSpPr>
              <p:cNvPr id="23623" name="Rectangle 10"/>
              <p:cNvSpPr>
                <a:spLocks noChangeArrowheads="1"/>
              </p:cNvSpPr>
              <p:nvPr/>
            </p:nvSpPr>
            <p:spPr bwMode="auto">
              <a:xfrm>
                <a:off x="0" y="0"/>
                <a:ext cx="566" cy="556"/>
              </a:xfrm>
              <a:prstGeom prst="rect">
                <a:avLst/>
              </a:prstGeom>
              <a:solidFill>
                <a:srgbClr val="FFB4B4"/>
              </a:solidFill>
              <a:ln w="9525">
                <a:noFill/>
                <a:miter lim="800000"/>
                <a:headEnd/>
                <a:tailEnd/>
              </a:ln>
              <a:effectLst/>
            </p:spPr>
            <p:txBody>
              <a:bodyPr/>
              <a:lstStyle/>
              <a:p>
                <a:endParaRPr lang="de-DE"/>
              </a:p>
            </p:txBody>
          </p:sp>
          <p:grpSp>
            <p:nvGrpSpPr>
              <p:cNvPr id="23624" name="Group 9"/>
              <p:cNvGrpSpPr>
                <a:grpSpLocks/>
              </p:cNvGrpSpPr>
              <p:nvPr/>
            </p:nvGrpSpPr>
            <p:grpSpPr bwMode="auto">
              <a:xfrm>
                <a:off x="0" y="0"/>
                <a:ext cx="566" cy="556"/>
                <a:chOff x="0" y="0"/>
                <a:chExt cx="566" cy="556"/>
              </a:xfrm>
            </p:grpSpPr>
            <p:sp>
              <p:nvSpPr>
                <p:cNvPr id="25603" name="Rectangle 3"/>
                <p:cNvSpPr>
                  <a:spLocks noChangeArrowheads="1"/>
                </p:cNvSpPr>
                <p:nvPr/>
              </p:nvSpPr>
              <p:spPr bwMode="auto">
                <a:xfrm>
                  <a:off x="28" y="0"/>
                  <a:ext cx="511" cy="556"/>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de-DE" sz="1400" i="1">
                    <a:latin typeface="Franklin Gothic Medium" pitchFamily="34" charset="0"/>
                    <a:cs typeface="Times New Roman" charset="0"/>
                  </a:endParaRPr>
                </a:p>
                <a:p>
                  <a:pPr algn="ctr">
                    <a:defRPr/>
                  </a:pPr>
                  <a:r>
                    <a:rPr lang="de-DE" sz="1400" b="1" i="1">
                      <a:effectLst>
                        <a:outerShdw blurRad="38100" dist="38100" dir="2700000" algn="tl">
                          <a:srgbClr val="FFFFFF"/>
                        </a:outerShdw>
                      </a:effectLst>
                      <a:latin typeface="Arial" charset="0"/>
                      <a:cs typeface="Times New Roman" charset="0"/>
                    </a:rPr>
                    <a:t>Verse 1-50</a:t>
                  </a:r>
                </a:p>
                <a:p>
                  <a:pPr algn="ctr" eaLnBrk="0" hangingPunct="0">
                    <a:defRPr/>
                  </a:pPr>
                  <a:endParaRPr lang="de-DE" i="1">
                    <a:latin typeface="Franklin Gothic Medium" pitchFamily="34" charset="0"/>
                  </a:endParaRPr>
                </a:p>
              </p:txBody>
            </p:sp>
            <p:sp>
              <p:nvSpPr>
                <p:cNvPr id="23626" name="Rectangle 8"/>
                <p:cNvSpPr>
                  <a:spLocks noChangeArrowheads="1"/>
                </p:cNvSpPr>
                <p:nvPr/>
              </p:nvSpPr>
              <p:spPr bwMode="auto">
                <a:xfrm>
                  <a:off x="0" y="0"/>
                  <a:ext cx="566" cy="556"/>
                </a:xfrm>
                <a:prstGeom prst="rect">
                  <a:avLst/>
                </a:prstGeom>
                <a:noFill/>
                <a:ln w="7">
                  <a:solidFill>
                    <a:srgbClr val="A0A0A0"/>
                  </a:solidFill>
                  <a:miter lim="800000"/>
                  <a:headEnd/>
                  <a:tailEnd/>
                </a:ln>
                <a:effectLst/>
              </p:spPr>
              <p:txBody>
                <a:bodyPr/>
                <a:lstStyle/>
                <a:p>
                  <a:endParaRPr lang="de-DE"/>
                </a:p>
              </p:txBody>
            </p:sp>
          </p:grpSp>
        </p:grpSp>
        <p:grpSp>
          <p:nvGrpSpPr>
            <p:cNvPr id="23613" name="Group 15"/>
            <p:cNvGrpSpPr>
              <a:grpSpLocks/>
            </p:cNvGrpSpPr>
            <p:nvPr/>
          </p:nvGrpSpPr>
          <p:grpSpPr bwMode="auto">
            <a:xfrm>
              <a:off x="716" y="0"/>
              <a:ext cx="1572" cy="556"/>
              <a:chOff x="716" y="0"/>
              <a:chExt cx="1572" cy="556"/>
            </a:xfrm>
          </p:grpSpPr>
          <p:sp>
            <p:nvSpPr>
              <p:cNvPr id="23619" name="Rectangle 14"/>
              <p:cNvSpPr>
                <a:spLocks noChangeArrowheads="1"/>
              </p:cNvSpPr>
              <p:nvPr/>
            </p:nvSpPr>
            <p:spPr bwMode="auto">
              <a:xfrm>
                <a:off x="716" y="0"/>
                <a:ext cx="1572" cy="556"/>
              </a:xfrm>
              <a:prstGeom prst="rect">
                <a:avLst/>
              </a:prstGeom>
              <a:solidFill>
                <a:srgbClr val="CAFFFF"/>
              </a:solidFill>
              <a:ln w="9525">
                <a:noFill/>
                <a:miter lim="800000"/>
                <a:headEnd/>
                <a:tailEnd/>
              </a:ln>
              <a:effectLst/>
            </p:spPr>
            <p:txBody>
              <a:bodyPr/>
              <a:lstStyle/>
              <a:p>
                <a:endParaRPr lang="de-DE"/>
              </a:p>
            </p:txBody>
          </p:sp>
          <p:grpSp>
            <p:nvGrpSpPr>
              <p:cNvPr id="23620" name="Group 13"/>
              <p:cNvGrpSpPr>
                <a:grpSpLocks/>
              </p:cNvGrpSpPr>
              <p:nvPr/>
            </p:nvGrpSpPr>
            <p:grpSpPr bwMode="auto">
              <a:xfrm>
                <a:off x="716" y="0"/>
                <a:ext cx="1572" cy="556"/>
                <a:chOff x="716" y="0"/>
                <a:chExt cx="1572" cy="556"/>
              </a:xfrm>
            </p:grpSpPr>
            <p:sp>
              <p:nvSpPr>
                <p:cNvPr id="25605" name="Rectangle 5"/>
                <p:cNvSpPr>
                  <a:spLocks noChangeArrowheads="1"/>
                </p:cNvSpPr>
                <p:nvPr/>
              </p:nvSpPr>
              <p:spPr bwMode="auto">
                <a:xfrm>
                  <a:off x="744" y="0"/>
                  <a:ext cx="1518" cy="556"/>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2000" b="1">
                      <a:effectLst>
                        <a:outerShdw blurRad="38100" dist="38100" dir="2700000" algn="tl">
                          <a:srgbClr val="FFFFFF"/>
                        </a:outerShdw>
                      </a:effectLst>
                      <a:cs typeface="Times New Roman" charset="0"/>
                    </a:rPr>
                    <a:t>Predigt von Abraham bis Salomo.</a:t>
                  </a:r>
                </a:p>
                <a:p>
                  <a:pPr algn="ctr" eaLnBrk="0" hangingPunct="0">
                    <a:defRPr/>
                  </a:pPr>
                  <a:endParaRPr lang="de-DE" sz="2000" b="1">
                    <a:effectLst>
                      <a:outerShdw blurRad="38100" dist="38100" dir="2700000" algn="tl">
                        <a:srgbClr val="FFFFFF"/>
                      </a:outerShdw>
                    </a:effectLst>
                  </a:endParaRPr>
                </a:p>
              </p:txBody>
            </p:sp>
            <p:sp>
              <p:nvSpPr>
                <p:cNvPr id="23622" name="Rectangle 12"/>
                <p:cNvSpPr>
                  <a:spLocks noChangeArrowheads="1"/>
                </p:cNvSpPr>
                <p:nvPr/>
              </p:nvSpPr>
              <p:spPr bwMode="auto">
                <a:xfrm>
                  <a:off x="716" y="0"/>
                  <a:ext cx="1572" cy="556"/>
                </a:xfrm>
                <a:prstGeom prst="rect">
                  <a:avLst/>
                </a:prstGeom>
                <a:noFill/>
                <a:ln w="7">
                  <a:solidFill>
                    <a:srgbClr val="A0A0A0"/>
                  </a:solidFill>
                  <a:miter lim="800000"/>
                  <a:headEnd/>
                  <a:tailEnd/>
                </a:ln>
                <a:effectLst/>
              </p:spPr>
              <p:txBody>
                <a:bodyPr/>
                <a:lstStyle/>
                <a:p>
                  <a:endParaRPr lang="de-DE"/>
                </a:p>
              </p:txBody>
            </p:sp>
          </p:grpSp>
        </p:grpSp>
        <p:grpSp>
          <p:nvGrpSpPr>
            <p:cNvPr id="23614" name="Group 19"/>
            <p:cNvGrpSpPr>
              <a:grpSpLocks/>
            </p:cNvGrpSpPr>
            <p:nvPr/>
          </p:nvGrpSpPr>
          <p:grpSpPr bwMode="auto">
            <a:xfrm>
              <a:off x="2438" y="0"/>
              <a:ext cx="1757" cy="556"/>
              <a:chOff x="2438" y="0"/>
              <a:chExt cx="1757" cy="556"/>
            </a:xfrm>
          </p:grpSpPr>
          <p:sp>
            <p:nvSpPr>
              <p:cNvPr id="23615" name="Rectangle 18"/>
              <p:cNvSpPr>
                <a:spLocks noChangeArrowheads="1"/>
              </p:cNvSpPr>
              <p:nvPr/>
            </p:nvSpPr>
            <p:spPr bwMode="auto">
              <a:xfrm>
                <a:off x="2438" y="0"/>
                <a:ext cx="1757" cy="556"/>
              </a:xfrm>
              <a:prstGeom prst="rect">
                <a:avLst/>
              </a:prstGeom>
              <a:solidFill>
                <a:srgbClr val="B4FFB4"/>
              </a:solidFill>
              <a:ln w="9525">
                <a:noFill/>
                <a:miter lim="800000"/>
                <a:headEnd/>
                <a:tailEnd/>
              </a:ln>
              <a:effectLst/>
            </p:spPr>
            <p:txBody>
              <a:bodyPr/>
              <a:lstStyle/>
              <a:p>
                <a:endParaRPr lang="de-DE"/>
              </a:p>
            </p:txBody>
          </p:sp>
          <p:grpSp>
            <p:nvGrpSpPr>
              <p:cNvPr id="23616" name="Group 17"/>
              <p:cNvGrpSpPr>
                <a:grpSpLocks/>
              </p:cNvGrpSpPr>
              <p:nvPr/>
            </p:nvGrpSpPr>
            <p:grpSpPr bwMode="auto">
              <a:xfrm>
                <a:off x="2438" y="0"/>
                <a:ext cx="1757" cy="556"/>
                <a:chOff x="2438" y="0"/>
                <a:chExt cx="1757" cy="556"/>
              </a:xfrm>
            </p:grpSpPr>
            <p:sp>
              <p:nvSpPr>
                <p:cNvPr id="25607" name="Rectangle 7"/>
                <p:cNvSpPr>
                  <a:spLocks noChangeArrowheads="1"/>
                </p:cNvSpPr>
                <p:nvPr/>
              </p:nvSpPr>
              <p:spPr bwMode="auto">
                <a:xfrm>
                  <a:off x="2466" y="0"/>
                  <a:ext cx="1701" cy="556"/>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de-DE" sz="800">
                    <a:latin typeface="Impact" pitchFamily="34" charset="0"/>
                    <a:cs typeface="Times New Roman" charset="0"/>
                  </a:endParaRPr>
                </a:p>
                <a:p>
                  <a:pPr algn="ctr">
                    <a:defRPr/>
                  </a:pPr>
                  <a:r>
                    <a:rPr lang="de-DE" sz="1800" b="1">
                      <a:effectLst>
                        <a:outerShdw blurRad="38100" dist="38100" dir="2700000" algn="tl">
                          <a:srgbClr val="FFFFFF"/>
                        </a:outerShdw>
                      </a:effectLst>
                      <a:latin typeface="Tahoma" pitchFamily="34" charset="0"/>
                      <a:cs typeface="Times New Roman" charset="0"/>
                    </a:rPr>
                    <a:t>Es wurde aus dem Alten Testament gepredigt.</a:t>
                  </a:r>
                </a:p>
                <a:p>
                  <a:pPr algn="ctr" eaLnBrk="0" hangingPunct="0">
                    <a:defRPr/>
                  </a:pPr>
                  <a:endParaRPr lang="de-DE" sz="1800" b="1">
                    <a:effectLst>
                      <a:outerShdw blurRad="38100" dist="38100" dir="2700000" algn="tl">
                        <a:srgbClr val="FFFFFF"/>
                      </a:outerShdw>
                    </a:effectLst>
                    <a:latin typeface="Tahoma" pitchFamily="34" charset="0"/>
                  </a:endParaRPr>
                </a:p>
              </p:txBody>
            </p:sp>
            <p:sp>
              <p:nvSpPr>
                <p:cNvPr id="23618" name="Rectangle 16"/>
                <p:cNvSpPr>
                  <a:spLocks noChangeArrowheads="1"/>
                </p:cNvSpPr>
                <p:nvPr/>
              </p:nvSpPr>
              <p:spPr bwMode="auto">
                <a:xfrm>
                  <a:off x="2438" y="0"/>
                  <a:ext cx="1757" cy="556"/>
                </a:xfrm>
                <a:prstGeom prst="rect">
                  <a:avLst/>
                </a:prstGeom>
                <a:noFill/>
                <a:ln w="7">
                  <a:solidFill>
                    <a:srgbClr val="A0A0A0"/>
                  </a:solidFill>
                  <a:miter lim="800000"/>
                  <a:headEnd/>
                  <a:tailEnd/>
                </a:ln>
                <a:effectLst/>
              </p:spPr>
              <p:txBody>
                <a:bodyPr/>
                <a:lstStyle/>
                <a:p>
                  <a:endParaRPr lang="de-DE"/>
                </a:p>
              </p:txBody>
            </p:sp>
          </p:grpSp>
        </p:grpSp>
      </p:grpSp>
      <p:grpSp>
        <p:nvGrpSpPr>
          <p:cNvPr id="23556" name="Group 38"/>
          <p:cNvGrpSpPr>
            <a:grpSpLocks/>
          </p:cNvGrpSpPr>
          <p:nvPr/>
        </p:nvGrpSpPr>
        <p:grpSpPr bwMode="auto">
          <a:xfrm>
            <a:off x="0" y="1676400"/>
            <a:ext cx="9144000" cy="1295400"/>
            <a:chOff x="0" y="0"/>
            <a:chExt cx="4195" cy="672"/>
          </a:xfrm>
        </p:grpSpPr>
        <p:sp>
          <p:nvSpPr>
            <p:cNvPr id="23593" name="Rectangle 22"/>
            <p:cNvSpPr>
              <a:spLocks noChangeArrowheads="1"/>
            </p:cNvSpPr>
            <p:nvPr/>
          </p:nvSpPr>
          <p:spPr bwMode="auto">
            <a:xfrm>
              <a:off x="594" y="0"/>
              <a:ext cx="150" cy="672"/>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3594" name="Rectangle 24"/>
            <p:cNvSpPr>
              <a:spLocks noChangeArrowheads="1"/>
            </p:cNvSpPr>
            <p:nvPr/>
          </p:nvSpPr>
          <p:spPr bwMode="auto">
            <a:xfrm>
              <a:off x="2316" y="0"/>
              <a:ext cx="150" cy="672"/>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3595" name="Group 29"/>
            <p:cNvGrpSpPr>
              <a:grpSpLocks/>
            </p:cNvGrpSpPr>
            <p:nvPr/>
          </p:nvGrpSpPr>
          <p:grpSpPr bwMode="auto">
            <a:xfrm>
              <a:off x="0" y="0"/>
              <a:ext cx="566" cy="672"/>
              <a:chOff x="0" y="0"/>
              <a:chExt cx="566" cy="672"/>
            </a:xfrm>
          </p:grpSpPr>
          <p:sp>
            <p:nvSpPr>
              <p:cNvPr id="23606" name="Rectangle 28"/>
              <p:cNvSpPr>
                <a:spLocks noChangeArrowheads="1"/>
              </p:cNvSpPr>
              <p:nvPr/>
            </p:nvSpPr>
            <p:spPr bwMode="auto">
              <a:xfrm>
                <a:off x="0" y="0"/>
                <a:ext cx="566" cy="672"/>
              </a:xfrm>
              <a:prstGeom prst="rect">
                <a:avLst/>
              </a:prstGeom>
              <a:solidFill>
                <a:srgbClr val="FFB4B4"/>
              </a:solidFill>
              <a:ln w="9525">
                <a:noFill/>
                <a:miter lim="800000"/>
                <a:headEnd/>
                <a:tailEnd/>
              </a:ln>
              <a:effectLst/>
            </p:spPr>
            <p:txBody>
              <a:bodyPr/>
              <a:lstStyle/>
              <a:p>
                <a:endParaRPr lang="de-DE"/>
              </a:p>
            </p:txBody>
          </p:sp>
          <p:grpSp>
            <p:nvGrpSpPr>
              <p:cNvPr id="23607" name="Group 27"/>
              <p:cNvGrpSpPr>
                <a:grpSpLocks/>
              </p:cNvGrpSpPr>
              <p:nvPr/>
            </p:nvGrpSpPr>
            <p:grpSpPr bwMode="auto">
              <a:xfrm>
                <a:off x="0" y="0"/>
                <a:ext cx="566" cy="672"/>
                <a:chOff x="0" y="0"/>
                <a:chExt cx="566" cy="672"/>
              </a:xfrm>
            </p:grpSpPr>
            <p:sp>
              <p:nvSpPr>
                <p:cNvPr id="25621" name="Rectangle 21"/>
                <p:cNvSpPr>
                  <a:spLocks noChangeArrowheads="1"/>
                </p:cNvSpPr>
                <p:nvPr/>
              </p:nvSpPr>
              <p:spPr bwMode="auto">
                <a:xfrm>
                  <a:off x="28" y="0"/>
                  <a:ext cx="511" cy="672"/>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 51</a:t>
                  </a:r>
                </a:p>
                <a:p>
                  <a:pPr algn="ctr" eaLnBrk="0" hangingPunct="0">
                    <a:defRPr/>
                  </a:pPr>
                  <a:endParaRPr lang="de-DE">
                    <a:latin typeface="Times New Roman" charset="0"/>
                  </a:endParaRPr>
                </a:p>
              </p:txBody>
            </p:sp>
            <p:sp>
              <p:nvSpPr>
                <p:cNvPr id="23609" name="Rectangle 26"/>
                <p:cNvSpPr>
                  <a:spLocks noChangeArrowheads="1"/>
                </p:cNvSpPr>
                <p:nvPr/>
              </p:nvSpPr>
              <p:spPr bwMode="auto">
                <a:xfrm>
                  <a:off x="0" y="0"/>
                  <a:ext cx="566" cy="672"/>
                </a:xfrm>
                <a:prstGeom prst="rect">
                  <a:avLst/>
                </a:prstGeom>
                <a:noFill/>
                <a:ln w="7">
                  <a:solidFill>
                    <a:srgbClr val="A0A0A0"/>
                  </a:solidFill>
                  <a:miter lim="800000"/>
                  <a:headEnd/>
                  <a:tailEnd/>
                </a:ln>
                <a:effectLst/>
              </p:spPr>
              <p:txBody>
                <a:bodyPr/>
                <a:lstStyle/>
                <a:p>
                  <a:endParaRPr lang="de-DE"/>
                </a:p>
              </p:txBody>
            </p:sp>
          </p:grpSp>
        </p:grpSp>
        <p:grpSp>
          <p:nvGrpSpPr>
            <p:cNvPr id="23596" name="Group 33"/>
            <p:cNvGrpSpPr>
              <a:grpSpLocks/>
            </p:cNvGrpSpPr>
            <p:nvPr/>
          </p:nvGrpSpPr>
          <p:grpSpPr bwMode="auto">
            <a:xfrm>
              <a:off x="716" y="0"/>
              <a:ext cx="1572" cy="672"/>
              <a:chOff x="716" y="0"/>
              <a:chExt cx="1572" cy="672"/>
            </a:xfrm>
          </p:grpSpPr>
          <p:sp>
            <p:nvSpPr>
              <p:cNvPr id="23602" name="Rectangle 32"/>
              <p:cNvSpPr>
                <a:spLocks noChangeArrowheads="1"/>
              </p:cNvSpPr>
              <p:nvPr/>
            </p:nvSpPr>
            <p:spPr bwMode="auto">
              <a:xfrm>
                <a:off x="716" y="0"/>
                <a:ext cx="1572" cy="672"/>
              </a:xfrm>
              <a:prstGeom prst="rect">
                <a:avLst/>
              </a:prstGeom>
              <a:solidFill>
                <a:srgbClr val="CAFFFF"/>
              </a:solidFill>
              <a:ln w="9525">
                <a:noFill/>
                <a:miter lim="800000"/>
                <a:headEnd/>
                <a:tailEnd/>
              </a:ln>
              <a:effectLst/>
            </p:spPr>
            <p:txBody>
              <a:bodyPr/>
              <a:lstStyle/>
              <a:p>
                <a:endParaRPr lang="de-DE"/>
              </a:p>
            </p:txBody>
          </p:sp>
          <p:grpSp>
            <p:nvGrpSpPr>
              <p:cNvPr id="23603" name="Group 31"/>
              <p:cNvGrpSpPr>
                <a:grpSpLocks/>
              </p:cNvGrpSpPr>
              <p:nvPr/>
            </p:nvGrpSpPr>
            <p:grpSpPr bwMode="auto">
              <a:xfrm>
                <a:off x="716" y="0"/>
                <a:ext cx="1572" cy="672"/>
                <a:chOff x="716" y="0"/>
                <a:chExt cx="1572" cy="672"/>
              </a:xfrm>
            </p:grpSpPr>
            <p:sp>
              <p:nvSpPr>
                <p:cNvPr id="25623" name="Rectangle 23"/>
                <p:cNvSpPr>
                  <a:spLocks noChangeArrowheads="1"/>
                </p:cNvSpPr>
                <p:nvPr/>
              </p:nvSpPr>
              <p:spPr bwMode="auto">
                <a:xfrm>
                  <a:off x="744" y="0"/>
                  <a:ext cx="1518" cy="672"/>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600">
                      <a:effectLst>
                        <a:outerShdw blurRad="38100" dist="38100" dir="2700000" algn="tl">
                          <a:srgbClr val="FFFFFF"/>
                        </a:outerShdw>
                      </a:effectLst>
                      <a:cs typeface="Times New Roman" charset="0"/>
                    </a:rPr>
                    <a:t>Ihr Halsstarrigen und Unbeschnittenen an Herzen und Ohren, ihr widerstrebt allezeit dem Heiligen Geist, wie eure Väter also auch ihr.</a:t>
                  </a:r>
                </a:p>
                <a:p>
                  <a:pPr algn="ctr" eaLnBrk="0" hangingPunct="0">
                    <a:defRPr/>
                  </a:pPr>
                  <a:endParaRPr lang="de-DE" sz="1600">
                    <a:effectLst>
                      <a:outerShdw blurRad="38100" dist="38100" dir="2700000" algn="tl">
                        <a:srgbClr val="FFFFFF"/>
                      </a:outerShdw>
                    </a:effectLst>
                    <a:cs typeface="Times New Roman" charset="0"/>
                  </a:endParaRPr>
                </a:p>
              </p:txBody>
            </p:sp>
            <p:sp>
              <p:nvSpPr>
                <p:cNvPr id="23605" name="Rectangle 30"/>
                <p:cNvSpPr>
                  <a:spLocks noChangeArrowheads="1"/>
                </p:cNvSpPr>
                <p:nvPr/>
              </p:nvSpPr>
              <p:spPr bwMode="auto">
                <a:xfrm>
                  <a:off x="716" y="0"/>
                  <a:ext cx="1572" cy="672"/>
                </a:xfrm>
                <a:prstGeom prst="rect">
                  <a:avLst/>
                </a:prstGeom>
                <a:noFill/>
                <a:ln w="7">
                  <a:solidFill>
                    <a:srgbClr val="A0A0A0"/>
                  </a:solidFill>
                  <a:miter lim="800000"/>
                  <a:headEnd/>
                  <a:tailEnd/>
                </a:ln>
                <a:effectLst/>
              </p:spPr>
              <p:txBody>
                <a:bodyPr/>
                <a:lstStyle/>
                <a:p>
                  <a:endParaRPr lang="de-DE"/>
                </a:p>
              </p:txBody>
            </p:sp>
          </p:grpSp>
        </p:grpSp>
        <p:grpSp>
          <p:nvGrpSpPr>
            <p:cNvPr id="23597" name="Group 37"/>
            <p:cNvGrpSpPr>
              <a:grpSpLocks/>
            </p:cNvGrpSpPr>
            <p:nvPr/>
          </p:nvGrpSpPr>
          <p:grpSpPr bwMode="auto">
            <a:xfrm>
              <a:off x="2438" y="0"/>
              <a:ext cx="1757" cy="672"/>
              <a:chOff x="2438" y="0"/>
              <a:chExt cx="1757" cy="672"/>
            </a:xfrm>
          </p:grpSpPr>
          <p:sp>
            <p:nvSpPr>
              <p:cNvPr id="23598" name="Rectangle 36"/>
              <p:cNvSpPr>
                <a:spLocks noChangeArrowheads="1"/>
              </p:cNvSpPr>
              <p:nvPr/>
            </p:nvSpPr>
            <p:spPr bwMode="auto">
              <a:xfrm>
                <a:off x="2438" y="0"/>
                <a:ext cx="1757" cy="672"/>
              </a:xfrm>
              <a:prstGeom prst="rect">
                <a:avLst/>
              </a:prstGeom>
              <a:solidFill>
                <a:srgbClr val="B4FFB4"/>
              </a:solidFill>
              <a:ln w="9525">
                <a:noFill/>
                <a:miter lim="800000"/>
                <a:headEnd/>
                <a:tailEnd/>
              </a:ln>
              <a:effectLst/>
            </p:spPr>
            <p:txBody>
              <a:bodyPr/>
              <a:lstStyle/>
              <a:p>
                <a:endParaRPr lang="de-DE"/>
              </a:p>
            </p:txBody>
          </p:sp>
          <p:grpSp>
            <p:nvGrpSpPr>
              <p:cNvPr id="23599" name="Group 35"/>
              <p:cNvGrpSpPr>
                <a:grpSpLocks/>
              </p:cNvGrpSpPr>
              <p:nvPr/>
            </p:nvGrpSpPr>
            <p:grpSpPr bwMode="auto">
              <a:xfrm>
                <a:off x="2438" y="0"/>
                <a:ext cx="1757" cy="672"/>
                <a:chOff x="2438" y="0"/>
                <a:chExt cx="1757" cy="672"/>
              </a:xfrm>
            </p:grpSpPr>
            <p:sp>
              <p:nvSpPr>
                <p:cNvPr id="25625" name="Rectangle 25"/>
                <p:cNvSpPr>
                  <a:spLocks noChangeArrowheads="1"/>
                </p:cNvSpPr>
                <p:nvPr/>
              </p:nvSpPr>
              <p:spPr bwMode="auto">
                <a:xfrm>
                  <a:off x="2466" y="0"/>
                  <a:ext cx="1701" cy="672"/>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de-DE" sz="1800">
                    <a:latin typeface="Impact" pitchFamily="34" charset="0"/>
                    <a:cs typeface="Times New Roman" charset="0"/>
                  </a:endParaRPr>
                </a:p>
                <a:p>
                  <a:pPr algn="ctr">
                    <a:defRPr/>
                  </a:pPr>
                  <a:r>
                    <a:rPr lang="de-DE" sz="1800" b="1">
                      <a:effectLst>
                        <a:outerShdw blurRad="38100" dist="38100" dir="2700000" algn="tl">
                          <a:srgbClr val="FFFFFF"/>
                        </a:outerShdw>
                      </a:effectLst>
                      <a:latin typeface="Tahoma" pitchFamily="34" charset="0"/>
                      <a:cs typeface="Times New Roman" charset="0"/>
                    </a:rPr>
                    <a:t>Die Wahrheit wurde hart und direkt gepredigt.</a:t>
                  </a:r>
                </a:p>
                <a:p>
                  <a:pPr algn="ctr" eaLnBrk="0" hangingPunct="0">
                    <a:defRPr/>
                  </a:pPr>
                  <a:endParaRPr lang="de-DE" sz="1800">
                    <a:latin typeface="Impact" pitchFamily="34" charset="0"/>
                    <a:cs typeface="Times New Roman" charset="0"/>
                  </a:endParaRPr>
                </a:p>
              </p:txBody>
            </p:sp>
            <p:sp>
              <p:nvSpPr>
                <p:cNvPr id="23601" name="Rectangle 34"/>
                <p:cNvSpPr>
                  <a:spLocks noChangeArrowheads="1"/>
                </p:cNvSpPr>
                <p:nvPr/>
              </p:nvSpPr>
              <p:spPr bwMode="auto">
                <a:xfrm>
                  <a:off x="2438" y="0"/>
                  <a:ext cx="1757" cy="672"/>
                </a:xfrm>
                <a:prstGeom prst="rect">
                  <a:avLst/>
                </a:prstGeom>
                <a:noFill/>
                <a:ln w="7">
                  <a:solidFill>
                    <a:srgbClr val="A0A0A0"/>
                  </a:solidFill>
                  <a:miter lim="800000"/>
                  <a:headEnd/>
                  <a:tailEnd/>
                </a:ln>
                <a:effectLst/>
              </p:spPr>
              <p:txBody>
                <a:bodyPr/>
                <a:lstStyle/>
                <a:p>
                  <a:endParaRPr lang="de-DE"/>
                </a:p>
              </p:txBody>
            </p:sp>
          </p:grpSp>
        </p:grpSp>
      </p:grpSp>
      <p:grpSp>
        <p:nvGrpSpPr>
          <p:cNvPr id="23557" name="Group 56"/>
          <p:cNvGrpSpPr>
            <a:grpSpLocks/>
          </p:cNvGrpSpPr>
          <p:nvPr/>
        </p:nvGrpSpPr>
        <p:grpSpPr bwMode="auto">
          <a:xfrm>
            <a:off x="0" y="3124200"/>
            <a:ext cx="9144000" cy="1524000"/>
            <a:chOff x="0" y="0"/>
            <a:chExt cx="3597" cy="958"/>
          </a:xfrm>
        </p:grpSpPr>
        <p:sp>
          <p:nvSpPr>
            <p:cNvPr id="23576" name="Rectangle 40"/>
            <p:cNvSpPr>
              <a:spLocks noChangeArrowheads="1"/>
            </p:cNvSpPr>
            <p:nvPr/>
          </p:nvSpPr>
          <p:spPr bwMode="auto">
            <a:xfrm>
              <a:off x="490" y="0"/>
              <a:ext cx="150" cy="95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3577" name="Rectangle 42"/>
            <p:cNvSpPr>
              <a:spLocks noChangeArrowheads="1"/>
            </p:cNvSpPr>
            <p:nvPr/>
          </p:nvSpPr>
          <p:spPr bwMode="auto">
            <a:xfrm>
              <a:off x="1906" y="0"/>
              <a:ext cx="150" cy="95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3578" name="Group 47"/>
            <p:cNvGrpSpPr>
              <a:grpSpLocks/>
            </p:cNvGrpSpPr>
            <p:nvPr/>
          </p:nvGrpSpPr>
          <p:grpSpPr bwMode="auto">
            <a:xfrm>
              <a:off x="0" y="0"/>
              <a:ext cx="479" cy="958"/>
              <a:chOff x="0" y="0"/>
              <a:chExt cx="479" cy="958"/>
            </a:xfrm>
          </p:grpSpPr>
          <p:sp>
            <p:nvSpPr>
              <p:cNvPr id="23589" name="Rectangle 46"/>
              <p:cNvSpPr>
                <a:spLocks noChangeArrowheads="1"/>
              </p:cNvSpPr>
              <p:nvPr/>
            </p:nvSpPr>
            <p:spPr bwMode="auto">
              <a:xfrm>
                <a:off x="0" y="0"/>
                <a:ext cx="479" cy="958"/>
              </a:xfrm>
              <a:prstGeom prst="rect">
                <a:avLst/>
              </a:prstGeom>
              <a:solidFill>
                <a:srgbClr val="FFB4B4"/>
              </a:solidFill>
              <a:ln w="9525">
                <a:noFill/>
                <a:miter lim="800000"/>
                <a:headEnd/>
                <a:tailEnd/>
              </a:ln>
              <a:effectLst/>
            </p:spPr>
            <p:txBody>
              <a:bodyPr/>
              <a:lstStyle/>
              <a:p>
                <a:endParaRPr lang="de-DE"/>
              </a:p>
            </p:txBody>
          </p:sp>
          <p:grpSp>
            <p:nvGrpSpPr>
              <p:cNvPr id="23590" name="Group 45"/>
              <p:cNvGrpSpPr>
                <a:grpSpLocks/>
              </p:cNvGrpSpPr>
              <p:nvPr/>
            </p:nvGrpSpPr>
            <p:grpSpPr bwMode="auto">
              <a:xfrm>
                <a:off x="0" y="0"/>
                <a:ext cx="479" cy="958"/>
                <a:chOff x="0" y="0"/>
                <a:chExt cx="479" cy="958"/>
              </a:xfrm>
            </p:grpSpPr>
            <p:sp>
              <p:nvSpPr>
                <p:cNvPr id="25639" name="Rectangle 39"/>
                <p:cNvSpPr>
                  <a:spLocks noChangeArrowheads="1"/>
                </p:cNvSpPr>
                <p:nvPr/>
              </p:nvSpPr>
              <p:spPr bwMode="auto">
                <a:xfrm>
                  <a:off x="11" y="0"/>
                  <a:ext cx="456" cy="958"/>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 59</a:t>
                  </a:r>
                </a:p>
                <a:p>
                  <a:pPr algn="ctr" eaLnBrk="0" hangingPunct="0">
                    <a:defRPr/>
                  </a:pPr>
                  <a:endParaRPr lang="de-DE">
                    <a:latin typeface="Times New Roman" charset="0"/>
                  </a:endParaRPr>
                </a:p>
              </p:txBody>
            </p:sp>
            <p:sp>
              <p:nvSpPr>
                <p:cNvPr id="23592" name="Rectangle 44"/>
                <p:cNvSpPr>
                  <a:spLocks noChangeArrowheads="1"/>
                </p:cNvSpPr>
                <p:nvPr/>
              </p:nvSpPr>
              <p:spPr bwMode="auto">
                <a:xfrm>
                  <a:off x="0" y="0"/>
                  <a:ext cx="479" cy="958"/>
                </a:xfrm>
                <a:prstGeom prst="rect">
                  <a:avLst/>
                </a:prstGeom>
                <a:noFill/>
                <a:ln w="7">
                  <a:solidFill>
                    <a:srgbClr val="A0A0A0"/>
                  </a:solidFill>
                  <a:miter lim="800000"/>
                  <a:headEnd/>
                  <a:tailEnd/>
                </a:ln>
                <a:effectLst/>
              </p:spPr>
              <p:txBody>
                <a:bodyPr/>
                <a:lstStyle/>
                <a:p>
                  <a:endParaRPr lang="de-DE"/>
                </a:p>
              </p:txBody>
            </p:sp>
          </p:grpSp>
        </p:grpSp>
        <p:grpSp>
          <p:nvGrpSpPr>
            <p:cNvPr id="23579" name="Group 51"/>
            <p:cNvGrpSpPr>
              <a:grpSpLocks/>
            </p:cNvGrpSpPr>
            <p:nvPr/>
          </p:nvGrpSpPr>
          <p:grpSpPr bwMode="auto">
            <a:xfrm>
              <a:off x="629" y="0"/>
              <a:ext cx="1266" cy="958"/>
              <a:chOff x="629" y="0"/>
              <a:chExt cx="1266" cy="958"/>
            </a:xfrm>
          </p:grpSpPr>
          <p:sp>
            <p:nvSpPr>
              <p:cNvPr id="23585" name="Rectangle 50"/>
              <p:cNvSpPr>
                <a:spLocks noChangeArrowheads="1"/>
              </p:cNvSpPr>
              <p:nvPr/>
            </p:nvSpPr>
            <p:spPr bwMode="auto">
              <a:xfrm>
                <a:off x="629" y="0"/>
                <a:ext cx="1266" cy="958"/>
              </a:xfrm>
              <a:prstGeom prst="rect">
                <a:avLst/>
              </a:prstGeom>
              <a:solidFill>
                <a:srgbClr val="CAFFFF"/>
              </a:solidFill>
              <a:ln w="9525">
                <a:noFill/>
                <a:miter lim="800000"/>
                <a:headEnd/>
                <a:tailEnd/>
              </a:ln>
              <a:effectLst/>
            </p:spPr>
            <p:txBody>
              <a:bodyPr/>
              <a:lstStyle/>
              <a:p>
                <a:endParaRPr lang="de-DE"/>
              </a:p>
            </p:txBody>
          </p:sp>
          <p:grpSp>
            <p:nvGrpSpPr>
              <p:cNvPr id="23586" name="Group 49"/>
              <p:cNvGrpSpPr>
                <a:grpSpLocks/>
              </p:cNvGrpSpPr>
              <p:nvPr/>
            </p:nvGrpSpPr>
            <p:grpSpPr bwMode="auto">
              <a:xfrm>
                <a:off x="629" y="0"/>
                <a:ext cx="1266" cy="958"/>
                <a:chOff x="629" y="0"/>
                <a:chExt cx="1266" cy="958"/>
              </a:xfrm>
            </p:grpSpPr>
            <p:sp>
              <p:nvSpPr>
                <p:cNvPr id="25641" name="Rectangle 41"/>
                <p:cNvSpPr>
                  <a:spLocks noChangeArrowheads="1"/>
                </p:cNvSpPr>
                <p:nvPr/>
              </p:nvSpPr>
              <p:spPr bwMode="auto">
                <a:xfrm>
                  <a:off x="640" y="0"/>
                  <a:ext cx="1244" cy="958"/>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800" b="1">
                      <a:effectLst>
                        <a:outerShdw blurRad="38100" dist="38100" dir="2700000" algn="tl">
                          <a:srgbClr val="FFFFFF"/>
                        </a:outerShdw>
                      </a:effectLst>
                      <a:cs typeface="Times New Roman" charset="0"/>
                    </a:rPr>
                    <a:t>und steinigten Stephanus, der anrief und sprach: HERR JESU, nimm meinen Geist auf!</a:t>
                  </a:r>
                </a:p>
                <a:p>
                  <a:pPr algn="ctr" eaLnBrk="0" hangingPunct="0">
                    <a:defRPr/>
                  </a:pPr>
                  <a:endParaRPr lang="de-DE" sz="1800" b="1">
                    <a:effectLst>
                      <a:outerShdw blurRad="38100" dist="38100" dir="2700000" algn="tl">
                        <a:srgbClr val="FFFFFF"/>
                      </a:outerShdw>
                    </a:effectLst>
                    <a:cs typeface="Times New Roman" charset="0"/>
                  </a:endParaRPr>
                </a:p>
              </p:txBody>
            </p:sp>
            <p:sp>
              <p:nvSpPr>
                <p:cNvPr id="23588" name="Rectangle 48"/>
                <p:cNvSpPr>
                  <a:spLocks noChangeArrowheads="1"/>
                </p:cNvSpPr>
                <p:nvPr/>
              </p:nvSpPr>
              <p:spPr bwMode="auto">
                <a:xfrm>
                  <a:off x="629" y="0"/>
                  <a:ext cx="1266" cy="958"/>
                </a:xfrm>
                <a:prstGeom prst="rect">
                  <a:avLst/>
                </a:prstGeom>
                <a:noFill/>
                <a:ln w="7">
                  <a:solidFill>
                    <a:srgbClr val="A0A0A0"/>
                  </a:solidFill>
                  <a:miter lim="800000"/>
                  <a:headEnd/>
                  <a:tailEnd/>
                </a:ln>
                <a:effectLst/>
              </p:spPr>
              <p:txBody>
                <a:bodyPr/>
                <a:lstStyle/>
                <a:p>
                  <a:endParaRPr lang="de-DE"/>
                </a:p>
              </p:txBody>
            </p:sp>
          </p:grpSp>
        </p:grpSp>
        <p:grpSp>
          <p:nvGrpSpPr>
            <p:cNvPr id="23580" name="Group 55"/>
            <p:cNvGrpSpPr>
              <a:grpSpLocks/>
            </p:cNvGrpSpPr>
            <p:nvPr/>
          </p:nvGrpSpPr>
          <p:grpSpPr bwMode="auto">
            <a:xfrm>
              <a:off x="2045" y="0"/>
              <a:ext cx="1552" cy="958"/>
              <a:chOff x="2045" y="0"/>
              <a:chExt cx="1552" cy="958"/>
            </a:xfrm>
          </p:grpSpPr>
          <p:sp>
            <p:nvSpPr>
              <p:cNvPr id="23581" name="Rectangle 54"/>
              <p:cNvSpPr>
                <a:spLocks noChangeArrowheads="1"/>
              </p:cNvSpPr>
              <p:nvPr/>
            </p:nvSpPr>
            <p:spPr bwMode="auto">
              <a:xfrm>
                <a:off x="2045" y="0"/>
                <a:ext cx="1552" cy="958"/>
              </a:xfrm>
              <a:prstGeom prst="rect">
                <a:avLst/>
              </a:prstGeom>
              <a:solidFill>
                <a:srgbClr val="B4FFB4"/>
              </a:solidFill>
              <a:ln w="9525">
                <a:noFill/>
                <a:miter lim="800000"/>
                <a:headEnd/>
                <a:tailEnd/>
              </a:ln>
              <a:effectLst/>
            </p:spPr>
            <p:txBody>
              <a:bodyPr/>
              <a:lstStyle/>
              <a:p>
                <a:endParaRPr lang="de-DE"/>
              </a:p>
            </p:txBody>
          </p:sp>
          <p:grpSp>
            <p:nvGrpSpPr>
              <p:cNvPr id="23582" name="Group 53"/>
              <p:cNvGrpSpPr>
                <a:grpSpLocks/>
              </p:cNvGrpSpPr>
              <p:nvPr/>
            </p:nvGrpSpPr>
            <p:grpSpPr bwMode="auto">
              <a:xfrm>
                <a:off x="2045" y="0"/>
                <a:ext cx="1552" cy="958"/>
                <a:chOff x="2045" y="0"/>
                <a:chExt cx="1552" cy="958"/>
              </a:xfrm>
            </p:grpSpPr>
            <p:sp>
              <p:nvSpPr>
                <p:cNvPr id="25643" name="Rectangle 43"/>
                <p:cNvSpPr>
                  <a:spLocks noChangeArrowheads="1"/>
                </p:cNvSpPr>
                <p:nvPr/>
              </p:nvSpPr>
              <p:spPr bwMode="auto">
                <a:xfrm>
                  <a:off x="2056" y="0"/>
                  <a:ext cx="1529" cy="958"/>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800" b="1">
                      <a:effectLst>
                        <a:outerShdw blurRad="38100" dist="38100" dir="2700000" algn="tl">
                          <a:srgbClr val="FFFFFF"/>
                        </a:outerShdw>
                      </a:effectLst>
                      <a:latin typeface="Tahoma" pitchFamily="34" charset="0"/>
                      <a:cs typeface="Times New Roman" charset="0"/>
                    </a:rPr>
                    <a:t>Sie waren gewillt die Konsequenzen der Ablehnung zu tragen und riefen den Namen JESUS an, wenn Gott angeredet wurde.</a:t>
                  </a:r>
                </a:p>
                <a:p>
                  <a:pPr algn="ctr" eaLnBrk="0" hangingPunct="0">
                    <a:defRPr/>
                  </a:pPr>
                  <a:endParaRPr lang="de-DE" sz="1800" b="1">
                    <a:effectLst>
                      <a:outerShdw blurRad="38100" dist="38100" dir="2700000" algn="tl">
                        <a:srgbClr val="FFFFFF"/>
                      </a:outerShdw>
                    </a:effectLst>
                    <a:latin typeface="Tahoma" pitchFamily="34" charset="0"/>
                    <a:cs typeface="Times New Roman" charset="0"/>
                  </a:endParaRPr>
                </a:p>
              </p:txBody>
            </p:sp>
            <p:sp>
              <p:nvSpPr>
                <p:cNvPr id="23584" name="Rectangle 52"/>
                <p:cNvSpPr>
                  <a:spLocks noChangeArrowheads="1"/>
                </p:cNvSpPr>
                <p:nvPr/>
              </p:nvSpPr>
              <p:spPr bwMode="auto">
                <a:xfrm>
                  <a:off x="2045" y="0"/>
                  <a:ext cx="1552" cy="958"/>
                </a:xfrm>
                <a:prstGeom prst="rect">
                  <a:avLst/>
                </a:prstGeom>
                <a:noFill/>
                <a:ln w="7">
                  <a:solidFill>
                    <a:srgbClr val="A0A0A0"/>
                  </a:solidFill>
                  <a:miter lim="800000"/>
                  <a:headEnd/>
                  <a:tailEnd/>
                </a:ln>
                <a:effectLst/>
              </p:spPr>
              <p:txBody>
                <a:bodyPr/>
                <a:lstStyle/>
                <a:p>
                  <a:endParaRPr lang="de-DE"/>
                </a:p>
              </p:txBody>
            </p:sp>
          </p:grpSp>
        </p:grpSp>
      </p:grpSp>
      <p:grpSp>
        <p:nvGrpSpPr>
          <p:cNvPr id="23558" name="Group 74"/>
          <p:cNvGrpSpPr>
            <a:grpSpLocks/>
          </p:cNvGrpSpPr>
          <p:nvPr/>
        </p:nvGrpSpPr>
        <p:grpSpPr bwMode="auto">
          <a:xfrm>
            <a:off x="0" y="4800600"/>
            <a:ext cx="9144000" cy="1858963"/>
            <a:chOff x="0" y="0"/>
            <a:chExt cx="4108" cy="595"/>
          </a:xfrm>
        </p:grpSpPr>
        <p:sp>
          <p:nvSpPr>
            <p:cNvPr id="23559" name="Rectangle 58"/>
            <p:cNvSpPr>
              <a:spLocks noChangeArrowheads="1"/>
            </p:cNvSpPr>
            <p:nvPr/>
          </p:nvSpPr>
          <p:spPr bwMode="auto">
            <a:xfrm>
              <a:off x="547" y="0"/>
              <a:ext cx="150" cy="595"/>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3560" name="Rectangle 60"/>
            <p:cNvSpPr>
              <a:spLocks noChangeArrowheads="1"/>
            </p:cNvSpPr>
            <p:nvPr/>
          </p:nvSpPr>
          <p:spPr bwMode="auto">
            <a:xfrm>
              <a:off x="2303" y="0"/>
              <a:ext cx="150" cy="595"/>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3561" name="Group 65"/>
            <p:cNvGrpSpPr>
              <a:grpSpLocks/>
            </p:cNvGrpSpPr>
            <p:nvPr/>
          </p:nvGrpSpPr>
          <p:grpSpPr bwMode="auto">
            <a:xfrm>
              <a:off x="0" y="0"/>
              <a:ext cx="536" cy="595"/>
              <a:chOff x="0" y="0"/>
              <a:chExt cx="536" cy="595"/>
            </a:xfrm>
          </p:grpSpPr>
          <p:sp>
            <p:nvSpPr>
              <p:cNvPr id="23572" name="Rectangle 64"/>
              <p:cNvSpPr>
                <a:spLocks noChangeArrowheads="1"/>
              </p:cNvSpPr>
              <p:nvPr/>
            </p:nvSpPr>
            <p:spPr bwMode="auto">
              <a:xfrm>
                <a:off x="0" y="0"/>
                <a:ext cx="536" cy="595"/>
              </a:xfrm>
              <a:prstGeom prst="rect">
                <a:avLst/>
              </a:prstGeom>
              <a:solidFill>
                <a:srgbClr val="FFB4B4"/>
              </a:solidFill>
              <a:ln w="9525">
                <a:noFill/>
                <a:miter lim="800000"/>
                <a:headEnd/>
                <a:tailEnd/>
              </a:ln>
              <a:effectLst/>
            </p:spPr>
            <p:txBody>
              <a:bodyPr/>
              <a:lstStyle/>
              <a:p>
                <a:endParaRPr lang="de-DE"/>
              </a:p>
            </p:txBody>
          </p:sp>
          <p:grpSp>
            <p:nvGrpSpPr>
              <p:cNvPr id="23573" name="Group 63"/>
              <p:cNvGrpSpPr>
                <a:grpSpLocks/>
              </p:cNvGrpSpPr>
              <p:nvPr/>
            </p:nvGrpSpPr>
            <p:grpSpPr bwMode="auto">
              <a:xfrm>
                <a:off x="0" y="0"/>
                <a:ext cx="536" cy="595"/>
                <a:chOff x="0" y="0"/>
                <a:chExt cx="536" cy="595"/>
              </a:xfrm>
            </p:grpSpPr>
            <p:sp>
              <p:nvSpPr>
                <p:cNvPr id="25657" name="Rectangle 57"/>
                <p:cNvSpPr>
                  <a:spLocks noChangeArrowheads="1"/>
                </p:cNvSpPr>
                <p:nvPr/>
              </p:nvSpPr>
              <p:spPr bwMode="auto">
                <a:xfrm>
                  <a:off x="11" y="0"/>
                  <a:ext cx="516" cy="595"/>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de-DE" sz="1400" i="1">
                    <a:latin typeface="Franklin Gothic Medium" pitchFamily="34" charset="0"/>
                    <a:cs typeface="Times New Roman" charset="0"/>
                  </a:endParaRPr>
                </a:p>
                <a:p>
                  <a:pPr algn="ctr">
                    <a:defRPr/>
                  </a:pPr>
                  <a:r>
                    <a:rPr lang="de-DE" sz="1400" b="1" i="1">
                      <a:effectLst>
                        <a:outerShdw blurRad="38100" dist="38100" dir="2700000" algn="tl">
                          <a:srgbClr val="FFFFFF"/>
                        </a:outerShdw>
                      </a:effectLst>
                      <a:latin typeface="Arial" charset="0"/>
                      <a:cs typeface="Times New Roman" charset="0"/>
                    </a:rPr>
                    <a:t>Vers 60</a:t>
                  </a:r>
                </a:p>
                <a:p>
                  <a:pPr algn="ctr" eaLnBrk="0" hangingPunct="0">
                    <a:defRPr/>
                  </a:pPr>
                  <a:endParaRPr lang="de-DE">
                    <a:latin typeface="Times New Roman" charset="0"/>
                  </a:endParaRPr>
                </a:p>
              </p:txBody>
            </p:sp>
            <p:sp>
              <p:nvSpPr>
                <p:cNvPr id="23575" name="Rectangle 62"/>
                <p:cNvSpPr>
                  <a:spLocks noChangeArrowheads="1"/>
                </p:cNvSpPr>
                <p:nvPr/>
              </p:nvSpPr>
              <p:spPr bwMode="auto">
                <a:xfrm>
                  <a:off x="0" y="0"/>
                  <a:ext cx="536" cy="595"/>
                </a:xfrm>
                <a:prstGeom prst="rect">
                  <a:avLst/>
                </a:prstGeom>
                <a:noFill/>
                <a:ln w="7">
                  <a:solidFill>
                    <a:srgbClr val="A0A0A0"/>
                  </a:solidFill>
                  <a:miter lim="800000"/>
                  <a:headEnd/>
                  <a:tailEnd/>
                </a:ln>
                <a:effectLst/>
              </p:spPr>
              <p:txBody>
                <a:bodyPr/>
                <a:lstStyle/>
                <a:p>
                  <a:endParaRPr lang="de-DE"/>
                </a:p>
              </p:txBody>
            </p:sp>
          </p:grpSp>
        </p:grpSp>
        <p:grpSp>
          <p:nvGrpSpPr>
            <p:cNvPr id="23562" name="Group 69"/>
            <p:cNvGrpSpPr>
              <a:grpSpLocks/>
            </p:cNvGrpSpPr>
            <p:nvPr/>
          </p:nvGrpSpPr>
          <p:grpSpPr bwMode="auto">
            <a:xfrm>
              <a:off x="686" y="0"/>
              <a:ext cx="1606" cy="595"/>
              <a:chOff x="686" y="0"/>
              <a:chExt cx="1606" cy="595"/>
            </a:xfrm>
          </p:grpSpPr>
          <p:sp>
            <p:nvSpPr>
              <p:cNvPr id="23568" name="Rectangle 68"/>
              <p:cNvSpPr>
                <a:spLocks noChangeArrowheads="1"/>
              </p:cNvSpPr>
              <p:nvPr/>
            </p:nvSpPr>
            <p:spPr bwMode="auto">
              <a:xfrm>
                <a:off x="686" y="0"/>
                <a:ext cx="1606" cy="595"/>
              </a:xfrm>
              <a:prstGeom prst="rect">
                <a:avLst/>
              </a:prstGeom>
              <a:solidFill>
                <a:srgbClr val="CAFFFF"/>
              </a:solidFill>
              <a:ln w="9525">
                <a:noFill/>
                <a:miter lim="800000"/>
                <a:headEnd/>
                <a:tailEnd/>
              </a:ln>
              <a:effectLst/>
            </p:spPr>
            <p:txBody>
              <a:bodyPr/>
              <a:lstStyle/>
              <a:p>
                <a:endParaRPr lang="de-DE"/>
              </a:p>
            </p:txBody>
          </p:sp>
          <p:grpSp>
            <p:nvGrpSpPr>
              <p:cNvPr id="23569" name="Group 67"/>
              <p:cNvGrpSpPr>
                <a:grpSpLocks/>
              </p:cNvGrpSpPr>
              <p:nvPr/>
            </p:nvGrpSpPr>
            <p:grpSpPr bwMode="auto">
              <a:xfrm>
                <a:off x="686" y="0"/>
                <a:ext cx="1606" cy="595"/>
                <a:chOff x="686" y="0"/>
                <a:chExt cx="1606" cy="595"/>
              </a:xfrm>
            </p:grpSpPr>
            <p:sp>
              <p:nvSpPr>
                <p:cNvPr id="25659" name="Rectangle 59"/>
                <p:cNvSpPr>
                  <a:spLocks noChangeArrowheads="1"/>
                </p:cNvSpPr>
                <p:nvPr/>
              </p:nvSpPr>
              <p:spPr bwMode="auto">
                <a:xfrm>
                  <a:off x="697" y="0"/>
                  <a:ext cx="1585" cy="595"/>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800" b="1">
                      <a:effectLst>
                        <a:outerShdw blurRad="38100" dist="38100" dir="2700000" algn="tl">
                          <a:srgbClr val="FFFFFF"/>
                        </a:outerShdw>
                      </a:effectLst>
                      <a:cs typeface="Times New Roman" charset="0"/>
                    </a:rPr>
                    <a:t>Er kniete aber nieder und schrie laut: HERR, behalte ihnen diese Sünde nicht! Und als er das gesagt, entschlief er.</a:t>
                  </a:r>
                </a:p>
                <a:p>
                  <a:pPr algn="ctr" eaLnBrk="0" hangingPunct="0">
                    <a:defRPr/>
                  </a:pPr>
                  <a:endParaRPr lang="de-DE" sz="1800" b="1">
                    <a:effectLst>
                      <a:outerShdw blurRad="38100" dist="38100" dir="2700000" algn="tl">
                        <a:srgbClr val="FFFFFF"/>
                      </a:outerShdw>
                    </a:effectLst>
                    <a:cs typeface="Times New Roman" charset="0"/>
                  </a:endParaRPr>
                </a:p>
              </p:txBody>
            </p:sp>
            <p:sp>
              <p:nvSpPr>
                <p:cNvPr id="23571" name="Rectangle 66"/>
                <p:cNvSpPr>
                  <a:spLocks noChangeArrowheads="1"/>
                </p:cNvSpPr>
                <p:nvPr/>
              </p:nvSpPr>
              <p:spPr bwMode="auto">
                <a:xfrm>
                  <a:off x="686" y="0"/>
                  <a:ext cx="1606" cy="595"/>
                </a:xfrm>
                <a:prstGeom prst="rect">
                  <a:avLst/>
                </a:prstGeom>
                <a:noFill/>
                <a:ln w="7">
                  <a:solidFill>
                    <a:srgbClr val="A0A0A0"/>
                  </a:solidFill>
                  <a:miter lim="800000"/>
                  <a:headEnd/>
                  <a:tailEnd/>
                </a:ln>
                <a:effectLst/>
              </p:spPr>
              <p:txBody>
                <a:bodyPr/>
                <a:lstStyle/>
                <a:p>
                  <a:endParaRPr lang="de-DE"/>
                </a:p>
              </p:txBody>
            </p:sp>
          </p:grpSp>
        </p:grpSp>
        <p:grpSp>
          <p:nvGrpSpPr>
            <p:cNvPr id="23563" name="Group 73"/>
            <p:cNvGrpSpPr>
              <a:grpSpLocks/>
            </p:cNvGrpSpPr>
            <p:nvPr/>
          </p:nvGrpSpPr>
          <p:grpSpPr bwMode="auto">
            <a:xfrm>
              <a:off x="2442" y="0"/>
              <a:ext cx="1666" cy="595"/>
              <a:chOff x="2442" y="0"/>
              <a:chExt cx="1666" cy="595"/>
            </a:xfrm>
          </p:grpSpPr>
          <p:sp>
            <p:nvSpPr>
              <p:cNvPr id="23564" name="Rectangle 72"/>
              <p:cNvSpPr>
                <a:spLocks noChangeArrowheads="1"/>
              </p:cNvSpPr>
              <p:nvPr/>
            </p:nvSpPr>
            <p:spPr bwMode="auto">
              <a:xfrm>
                <a:off x="2442" y="0"/>
                <a:ext cx="1666" cy="595"/>
              </a:xfrm>
              <a:prstGeom prst="rect">
                <a:avLst/>
              </a:prstGeom>
              <a:solidFill>
                <a:srgbClr val="B4FFB4"/>
              </a:solidFill>
              <a:ln w="9525">
                <a:noFill/>
                <a:miter lim="800000"/>
                <a:headEnd/>
                <a:tailEnd/>
              </a:ln>
              <a:effectLst/>
            </p:spPr>
            <p:txBody>
              <a:bodyPr/>
              <a:lstStyle/>
              <a:p>
                <a:endParaRPr lang="de-DE"/>
              </a:p>
            </p:txBody>
          </p:sp>
          <p:grpSp>
            <p:nvGrpSpPr>
              <p:cNvPr id="23565" name="Group 71"/>
              <p:cNvGrpSpPr>
                <a:grpSpLocks/>
              </p:cNvGrpSpPr>
              <p:nvPr/>
            </p:nvGrpSpPr>
            <p:grpSpPr bwMode="auto">
              <a:xfrm>
                <a:off x="2442" y="0"/>
                <a:ext cx="1666" cy="595"/>
                <a:chOff x="2442" y="0"/>
                <a:chExt cx="1666" cy="595"/>
              </a:xfrm>
            </p:grpSpPr>
            <p:sp>
              <p:nvSpPr>
                <p:cNvPr id="25661" name="Rectangle 61"/>
                <p:cNvSpPr>
                  <a:spLocks noChangeArrowheads="1"/>
                </p:cNvSpPr>
                <p:nvPr/>
              </p:nvSpPr>
              <p:spPr bwMode="auto">
                <a:xfrm>
                  <a:off x="2453" y="0"/>
                  <a:ext cx="1645" cy="595"/>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de-DE" sz="1800">
                    <a:latin typeface="Impact" pitchFamily="34" charset="0"/>
                    <a:cs typeface="Times New Roman" charset="0"/>
                  </a:endParaRPr>
                </a:p>
                <a:p>
                  <a:pPr algn="ctr">
                    <a:defRPr/>
                  </a:pPr>
                  <a:r>
                    <a:rPr lang="de-DE" sz="1800" b="1">
                      <a:effectLst>
                        <a:outerShdw blurRad="38100" dist="38100" dir="2700000" algn="tl">
                          <a:srgbClr val="FFFFFF"/>
                        </a:outerShdw>
                      </a:effectLst>
                      <a:latin typeface="Tahoma" pitchFamily="34" charset="0"/>
                      <a:cs typeface="Times New Roman" charset="0"/>
                    </a:rPr>
                    <a:t>Vergebung wurde praktiziert.</a:t>
                  </a:r>
                </a:p>
                <a:p>
                  <a:pPr algn="ctr" eaLnBrk="0" hangingPunct="0">
                    <a:defRPr/>
                  </a:pPr>
                  <a:endParaRPr lang="de-DE" sz="1800">
                    <a:latin typeface="Impact" pitchFamily="34" charset="0"/>
                    <a:cs typeface="Times New Roman" charset="0"/>
                  </a:endParaRPr>
                </a:p>
              </p:txBody>
            </p:sp>
            <p:sp>
              <p:nvSpPr>
                <p:cNvPr id="23567" name="Rectangle 70"/>
                <p:cNvSpPr>
                  <a:spLocks noChangeArrowheads="1"/>
                </p:cNvSpPr>
                <p:nvPr/>
              </p:nvSpPr>
              <p:spPr bwMode="auto">
                <a:xfrm>
                  <a:off x="2442" y="0"/>
                  <a:ext cx="1666" cy="595"/>
                </a:xfrm>
                <a:prstGeom prst="rect">
                  <a:avLst/>
                </a:prstGeom>
                <a:noFill/>
                <a:ln w="7">
                  <a:solidFill>
                    <a:srgbClr val="A0A0A0"/>
                  </a:solidFill>
                  <a:miter lim="800000"/>
                  <a:headEnd/>
                  <a:tailEnd/>
                </a:ln>
                <a:effectLst/>
              </p:spPr>
              <p:txBody>
                <a:bodyPr/>
                <a:lstStyle/>
                <a:p>
                  <a:endParaRPr lang="de-DE"/>
                </a:p>
              </p:txBody>
            </p:sp>
          </p:grpSp>
        </p:grpSp>
      </p:grpSp>
    </p:spTree>
  </p:cSld>
  <p:clrMapOvr>
    <a:masterClrMapping/>
  </p:clrMapOvr>
  <p:transition spd="slow">
    <p:pull dir="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828800" y="0"/>
            <a:ext cx="525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b="1">
                <a:solidFill>
                  <a:schemeClr val="bg1"/>
                </a:solidFill>
                <a:effectLst>
                  <a:outerShdw blurRad="38100" dist="38100" dir="2700000" algn="tl">
                    <a:srgbClr val="808080"/>
                  </a:outerShdw>
                </a:effectLst>
                <a:latin typeface="Tahoma" pitchFamily="34" charset="0"/>
                <a:cs typeface="Times New Roman" charset="0"/>
              </a:rPr>
              <a:t>Apostelgeschichte  8. Kapitel</a:t>
            </a:r>
            <a:endParaRPr lang="de-AT" b="1">
              <a:solidFill>
                <a:schemeClr val="bg1"/>
              </a:solidFill>
              <a:effectLst>
                <a:outerShdw blurRad="38100" dist="38100" dir="2700000" algn="tl">
                  <a:srgbClr val="808080"/>
                </a:outerShdw>
              </a:effectLst>
              <a:latin typeface="Tahoma" pitchFamily="34" charset="0"/>
              <a:cs typeface="Times New Roman" charset="0"/>
            </a:endParaRPr>
          </a:p>
        </p:txBody>
      </p:sp>
      <p:grpSp>
        <p:nvGrpSpPr>
          <p:cNvPr id="24579" name="Group 20"/>
          <p:cNvGrpSpPr>
            <a:grpSpLocks/>
          </p:cNvGrpSpPr>
          <p:nvPr/>
        </p:nvGrpSpPr>
        <p:grpSpPr bwMode="auto">
          <a:xfrm>
            <a:off x="0" y="609600"/>
            <a:ext cx="9144000" cy="990600"/>
            <a:chOff x="0" y="0"/>
            <a:chExt cx="4195" cy="633"/>
          </a:xfrm>
        </p:grpSpPr>
        <p:sp>
          <p:nvSpPr>
            <p:cNvPr id="24652" name="Rectangle 4"/>
            <p:cNvSpPr>
              <a:spLocks noChangeArrowheads="1"/>
            </p:cNvSpPr>
            <p:nvPr/>
          </p:nvSpPr>
          <p:spPr bwMode="auto">
            <a:xfrm>
              <a:off x="594" y="0"/>
              <a:ext cx="150" cy="633"/>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4653" name="Rectangle 6"/>
            <p:cNvSpPr>
              <a:spLocks noChangeArrowheads="1"/>
            </p:cNvSpPr>
            <p:nvPr/>
          </p:nvSpPr>
          <p:spPr bwMode="auto">
            <a:xfrm>
              <a:off x="2373" y="0"/>
              <a:ext cx="150" cy="633"/>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4654" name="Group 11"/>
            <p:cNvGrpSpPr>
              <a:grpSpLocks/>
            </p:cNvGrpSpPr>
            <p:nvPr/>
          </p:nvGrpSpPr>
          <p:grpSpPr bwMode="auto">
            <a:xfrm>
              <a:off x="0" y="0"/>
              <a:ext cx="566" cy="633"/>
              <a:chOff x="0" y="0"/>
              <a:chExt cx="566" cy="633"/>
            </a:xfrm>
          </p:grpSpPr>
          <p:sp>
            <p:nvSpPr>
              <p:cNvPr id="24665" name="Rectangle 10"/>
              <p:cNvSpPr>
                <a:spLocks noChangeArrowheads="1"/>
              </p:cNvSpPr>
              <p:nvPr/>
            </p:nvSpPr>
            <p:spPr bwMode="auto">
              <a:xfrm>
                <a:off x="0" y="0"/>
                <a:ext cx="566" cy="633"/>
              </a:xfrm>
              <a:prstGeom prst="rect">
                <a:avLst/>
              </a:prstGeom>
              <a:solidFill>
                <a:srgbClr val="FFB4B4"/>
              </a:solidFill>
              <a:ln w="9525">
                <a:noFill/>
                <a:miter lim="800000"/>
                <a:headEnd/>
                <a:tailEnd/>
              </a:ln>
              <a:effectLst/>
            </p:spPr>
            <p:txBody>
              <a:bodyPr/>
              <a:lstStyle/>
              <a:p>
                <a:endParaRPr lang="de-DE"/>
              </a:p>
            </p:txBody>
          </p:sp>
          <p:grpSp>
            <p:nvGrpSpPr>
              <p:cNvPr id="24666" name="Group 9"/>
              <p:cNvGrpSpPr>
                <a:grpSpLocks/>
              </p:cNvGrpSpPr>
              <p:nvPr/>
            </p:nvGrpSpPr>
            <p:grpSpPr bwMode="auto">
              <a:xfrm>
                <a:off x="0" y="0"/>
                <a:ext cx="566" cy="633"/>
                <a:chOff x="0" y="0"/>
                <a:chExt cx="566" cy="633"/>
              </a:xfrm>
            </p:grpSpPr>
            <p:sp>
              <p:nvSpPr>
                <p:cNvPr id="26627" name="Rectangle 3"/>
                <p:cNvSpPr>
                  <a:spLocks noChangeArrowheads="1"/>
                </p:cNvSpPr>
                <p:nvPr/>
              </p:nvSpPr>
              <p:spPr bwMode="auto">
                <a:xfrm>
                  <a:off x="28" y="0"/>
                  <a:ext cx="511" cy="633"/>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b="1" i="1">
                      <a:effectLst>
                        <a:outerShdw blurRad="38100" dist="38100" dir="2700000" algn="tl">
                          <a:srgbClr val="FFFFFF"/>
                        </a:outerShdw>
                      </a:effectLst>
                      <a:latin typeface="Arial" charset="0"/>
                      <a:cs typeface="Times New Roman" charset="0"/>
                    </a:rPr>
                    <a:t>Vers 5</a:t>
                  </a:r>
                </a:p>
                <a:p>
                  <a:pPr algn="ctr" eaLnBrk="0" hangingPunct="0">
                    <a:defRPr/>
                  </a:pPr>
                  <a:endParaRPr lang="de-DE" b="1">
                    <a:effectLst>
                      <a:outerShdw blurRad="38100" dist="38100" dir="2700000" algn="tl">
                        <a:srgbClr val="FFFFFF"/>
                      </a:outerShdw>
                    </a:effectLst>
                    <a:latin typeface="Arial" charset="0"/>
                  </a:endParaRPr>
                </a:p>
              </p:txBody>
            </p:sp>
            <p:sp>
              <p:nvSpPr>
                <p:cNvPr id="24668" name="Rectangle 8"/>
                <p:cNvSpPr>
                  <a:spLocks noChangeArrowheads="1"/>
                </p:cNvSpPr>
                <p:nvPr/>
              </p:nvSpPr>
              <p:spPr bwMode="auto">
                <a:xfrm>
                  <a:off x="0" y="0"/>
                  <a:ext cx="566" cy="633"/>
                </a:xfrm>
                <a:prstGeom prst="rect">
                  <a:avLst/>
                </a:prstGeom>
                <a:noFill/>
                <a:ln w="7">
                  <a:solidFill>
                    <a:srgbClr val="A0A0A0"/>
                  </a:solidFill>
                  <a:miter lim="800000"/>
                  <a:headEnd/>
                  <a:tailEnd/>
                </a:ln>
                <a:effectLst/>
              </p:spPr>
              <p:txBody>
                <a:bodyPr/>
                <a:lstStyle/>
                <a:p>
                  <a:endParaRPr lang="de-DE"/>
                </a:p>
              </p:txBody>
            </p:sp>
          </p:grpSp>
        </p:grpSp>
        <p:grpSp>
          <p:nvGrpSpPr>
            <p:cNvPr id="24655" name="Group 15"/>
            <p:cNvGrpSpPr>
              <a:grpSpLocks/>
            </p:cNvGrpSpPr>
            <p:nvPr/>
          </p:nvGrpSpPr>
          <p:grpSpPr bwMode="auto">
            <a:xfrm>
              <a:off x="716" y="0"/>
              <a:ext cx="1629" cy="633"/>
              <a:chOff x="716" y="0"/>
              <a:chExt cx="1629" cy="633"/>
            </a:xfrm>
          </p:grpSpPr>
          <p:sp>
            <p:nvSpPr>
              <p:cNvPr id="24661" name="Rectangle 14"/>
              <p:cNvSpPr>
                <a:spLocks noChangeArrowheads="1"/>
              </p:cNvSpPr>
              <p:nvPr/>
            </p:nvSpPr>
            <p:spPr bwMode="auto">
              <a:xfrm>
                <a:off x="716" y="0"/>
                <a:ext cx="1629" cy="633"/>
              </a:xfrm>
              <a:prstGeom prst="rect">
                <a:avLst/>
              </a:prstGeom>
              <a:solidFill>
                <a:srgbClr val="CAFFFF"/>
              </a:solidFill>
              <a:ln w="9525">
                <a:noFill/>
                <a:miter lim="800000"/>
                <a:headEnd/>
                <a:tailEnd/>
              </a:ln>
              <a:effectLst/>
            </p:spPr>
            <p:txBody>
              <a:bodyPr/>
              <a:lstStyle/>
              <a:p>
                <a:endParaRPr lang="de-DE"/>
              </a:p>
            </p:txBody>
          </p:sp>
          <p:grpSp>
            <p:nvGrpSpPr>
              <p:cNvPr id="24662" name="Group 13"/>
              <p:cNvGrpSpPr>
                <a:grpSpLocks/>
              </p:cNvGrpSpPr>
              <p:nvPr/>
            </p:nvGrpSpPr>
            <p:grpSpPr bwMode="auto">
              <a:xfrm>
                <a:off x="716" y="0"/>
                <a:ext cx="1629" cy="633"/>
                <a:chOff x="716" y="0"/>
                <a:chExt cx="1629" cy="633"/>
              </a:xfrm>
            </p:grpSpPr>
            <p:sp>
              <p:nvSpPr>
                <p:cNvPr id="26629" name="Rectangle 5"/>
                <p:cNvSpPr>
                  <a:spLocks noChangeArrowheads="1"/>
                </p:cNvSpPr>
                <p:nvPr/>
              </p:nvSpPr>
              <p:spPr bwMode="auto">
                <a:xfrm>
                  <a:off x="744" y="0"/>
                  <a:ext cx="1575" cy="633"/>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800">
                      <a:effectLst>
                        <a:outerShdw blurRad="38100" dist="38100" dir="2700000" algn="tl">
                          <a:srgbClr val="FFFFFF"/>
                        </a:outerShdw>
                      </a:effectLst>
                      <a:cs typeface="Times New Roman" charset="0"/>
                    </a:rPr>
                    <a:t>Philippus aber kam hinab in eine Stadt in Samarien und predigte ihnen von Christo.</a:t>
                  </a:r>
                </a:p>
                <a:p>
                  <a:pPr algn="ctr" eaLnBrk="0" hangingPunct="0">
                    <a:defRPr/>
                  </a:pPr>
                  <a:endParaRPr lang="de-DE" sz="1800">
                    <a:latin typeface="Book Antiqua" pitchFamily="18" charset="0"/>
                  </a:endParaRPr>
                </a:p>
              </p:txBody>
            </p:sp>
            <p:sp>
              <p:nvSpPr>
                <p:cNvPr id="24664" name="Rectangle 12"/>
                <p:cNvSpPr>
                  <a:spLocks noChangeArrowheads="1"/>
                </p:cNvSpPr>
                <p:nvPr/>
              </p:nvSpPr>
              <p:spPr bwMode="auto">
                <a:xfrm>
                  <a:off x="716" y="0"/>
                  <a:ext cx="1629" cy="633"/>
                </a:xfrm>
                <a:prstGeom prst="rect">
                  <a:avLst/>
                </a:prstGeom>
                <a:noFill/>
                <a:ln w="7">
                  <a:solidFill>
                    <a:srgbClr val="A0A0A0"/>
                  </a:solidFill>
                  <a:miter lim="800000"/>
                  <a:headEnd/>
                  <a:tailEnd/>
                </a:ln>
                <a:effectLst/>
              </p:spPr>
              <p:txBody>
                <a:bodyPr/>
                <a:lstStyle/>
                <a:p>
                  <a:endParaRPr lang="de-DE"/>
                </a:p>
              </p:txBody>
            </p:sp>
          </p:grpSp>
        </p:grpSp>
        <p:grpSp>
          <p:nvGrpSpPr>
            <p:cNvPr id="24656" name="Group 19"/>
            <p:cNvGrpSpPr>
              <a:grpSpLocks/>
            </p:cNvGrpSpPr>
            <p:nvPr/>
          </p:nvGrpSpPr>
          <p:grpSpPr bwMode="auto">
            <a:xfrm>
              <a:off x="2495" y="0"/>
              <a:ext cx="1700" cy="633"/>
              <a:chOff x="2495" y="0"/>
              <a:chExt cx="1700" cy="633"/>
            </a:xfrm>
          </p:grpSpPr>
          <p:sp>
            <p:nvSpPr>
              <p:cNvPr id="24657" name="Rectangle 18"/>
              <p:cNvSpPr>
                <a:spLocks noChangeArrowheads="1"/>
              </p:cNvSpPr>
              <p:nvPr/>
            </p:nvSpPr>
            <p:spPr bwMode="auto">
              <a:xfrm>
                <a:off x="2495" y="0"/>
                <a:ext cx="1700" cy="633"/>
              </a:xfrm>
              <a:prstGeom prst="rect">
                <a:avLst/>
              </a:prstGeom>
              <a:solidFill>
                <a:srgbClr val="B4FFB4"/>
              </a:solidFill>
              <a:ln w="9525">
                <a:noFill/>
                <a:miter lim="800000"/>
                <a:headEnd/>
                <a:tailEnd/>
              </a:ln>
              <a:effectLst/>
            </p:spPr>
            <p:txBody>
              <a:bodyPr/>
              <a:lstStyle/>
              <a:p>
                <a:endParaRPr lang="de-DE"/>
              </a:p>
            </p:txBody>
          </p:sp>
          <p:grpSp>
            <p:nvGrpSpPr>
              <p:cNvPr id="24658" name="Group 17"/>
              <p:cNvGrpSpPr>
                <a:grpSpLocks/>
              </p:cNvGrpSpPr>
              <p:nvPr/>
            </p:nvGrpSpPr>
            <p:grpSpPr bwMode="auto">
              <a:xfrm>
                <a:off x="2495" y="0"/>
                <a:ext cx="1700" cy="633"/>
                <a:chOff x="2495" y="0"/>
                <a:chExt cx="1700" cy="633"/>
              </a:xfrm>
            </p:grpSpPr>
            <p:sp>
              <p:nvSpPr>
                <p:cNvPr id="26631" name="Rectangle 7"/>
                <p:cNvSpPr>
                  <a:spLocks noChangeArrowheads="1"/>
                </p:cNvSpPr>
                <p:nvPr/>
              </p:nvSpPr>
              <p:spPr bwMode="auto">
                <a:xfrm>
                  <a:off x="2523" y="0"/>
                  <a:ext cx="1644" cy="633"/>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de-DE" sz="800">
                    <a:latin typeface="Impact" pitchFamily="34" charset="0"/>
                    <a:cs typeface="Times New Roman" charset="0"/>
                  </a:endParaRPr>
                </a:p>
                <a:p>
                  <a:pPr algn="ctr">
                    <a:defRPr/>
                  </a:pPr>
                  <a:r>
                    <a:rPr lang="de-DE" sz="2000" b="1">
                      <a:effectLst>
                        <a:outerShdw blurRad="38100" dist="38100" dir="2700000" algn="tl">
                          <a:srgbClr val="FFFFFF"/>
                        </a:outerShdw>
                      </a:effectLst>
                      <a:latin typeface="Tahoma" pitchFamily="34" charset="0"/>
                      <a:cs typeface="Times New Roman" charset="0"/>
                    </a:rPr>
                    <a:t>Christus wurde den Ungläubigen gepredigt.</a:t>
                  </a:r>
                  <a:endParaRPr lang="de-DE" sz="2000" b="1">
                    <a:effectLst>
                      <a:outerShdw blurRad="38100" dist="38100" dir="2700000" algn="tl">
                        <a:srgbClr val="FFFFFF"/>
                      </a:outerShdw>
                    </a:effectLst>
                    <a:latin typeface="Tahoma" pitchFamily="34" charset="0"/>
                  </a:endParaRPr>
                </a:p>
              </p:txBody>
            </p:sp>
            <p:sp>
              <p:nvSpPr>
                <p:cNvPr id="24660" name="Rectangle 16"/>
                <p:cNvSpPr>
                  <a:spLocks noChangeArrowheads="1"/>
                </p:cNvSpPr>
                <p:nvPr/>
              </p:nvSpPr>
              <p:spPr bwMode="auto">
                <a:xfrm>
                  <a:off x="2495" y="0"/>
                  <a:ext cx="1700" cy="633"/>
                </a:xfrm>
                <a:prstGeom prst="rect">
                  <a:avLst/>
                </a:prstGeom>
                <a:noFill/>
                <a:ln w="7">
                  <a:solidFill>
                    <a:srgbClr val="A0A0A0"/>
                  </a:solidFill>
                  <a:miter lim="800000"/>
                  <a:headEnd/>
                  <a:tailEnd/>
                </a:ln>
                <a:effectLst/>
              </p:spPr>
              <p:txBody>
                <a:bodyPr/>
                <a:lstStyle/>
                <a:p>
                  <a:endParaRPr lang="de-DE"/>
                </a:p>
              </p:txBody>
            </p:sp>
          </p:grpSp>
        </p:grpSp>
      </p:grpSp>
      <p:grpSp>
        <p:nvGrpSpPr>
          <p:cNvPr id="24580" name="Group 38"/>
          <p:cNvGrpSpPr>
            <a:grpSpLocks/>
          </p:cNvGrpSpPr>
          <p:nvPr/>
        </p:nvGrpSpPr>
        <p:grpSpPr bwMode="auto">
          <a:xfrm>
            <a:off x="0" y="1752600"/>
            <a:ext cx="9144000" cy="1004888"/>
            <a:chOff x="0" y="0"/>
            <a:chExt cx="4195" cy="633"/>
          </a:xfrm>
        </p:grpSpPr>
        <p:sp>
          <p:nvSpPr>
            <p:cNvPr id="24635" name="Rectangle 22"/>
            <p:cNvSpPr>
              <a:spLocks noChangeArrowheads="1"/>
            </p:cNvSpPr>
            <p:nvPr/>
          </p:nvSpPr>
          <p:spPr bwMode="auto">
            <a:xfrm>
              <a:off x="594" y="0"/>
              <a:ext cx="150" cy="633"/>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4636" name="Rectangle 24"/>
            <p:cNvSpPr>
              <a:spLocks noChangeArrowheads="1"/>
            </p:cNvSpPr>
            <p:nvPr/>
          </p:nvSpPr>
          <p:spPr bwMode="auto">
            <a:xfrm>
              <a:off x="2373" y="0"/>
              <a:ext cx="150" cy="633"/>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4637" name="Group 29"/>
            <p:cNvGrpSpPr>
              <a:grpSpLocks/>
            </p:cNvGrpSpPr>
            <p:nvPr/>
          </p:nvGrpSpPr>
          <p:grpSpPr bwMode="auto">
            <a:xfrm>
              <a:off x="0" y="0"/>
              <a:ext cx="566" cy="633"/>
              <a:chOff x="0" y="0"/>
              <a:chExt cx="566" cy="633"/>
            </a:xfrm>
          </p:grpSpPr>
          <p:sp>
            <p:nvSpPr>
              <p:cNvPr id="24648" name="Rectangle 28"/>
              <p:cNvSpPr>
                <a:spLocks noChangeArrowheads="1"/>
              </p:cNvSpPr>
              <p:nvPr/>
            </p:nvSpPr>
            <p:spPr bwMode="auto">
              <a:xfrm>
                <a:off x="0" y="0"/>
                <a:ext cx="566" cy="633"/>
              </a:xfrm>
              <a:prstGeom prst="rect">
                <a:avLst/>
              </a:prstGeom>
              <a:solidFill>
                <a:srgbClr val="FFB4B4"/>
              </a:solidFill>
              <a:ln w="9525">
                <a:noFill/>
                <a:miter lim="800000"/>
                <a:headEnd/>
                <a:tailEnd/>
              </a:ln>
              <a:effectLst/>
            </p:spPr>
            <p:txBody>
              <a:bodyPr/>
              <a:lstStyle/>
              <a:p>
                <a:endParaRPr lang="de-DE"/>
              </a:p>
            </p:txBody>
          </p:sp>
          <p:grpSp>
            <p:nvGrpSpPr>
              <p:cNvPr id="24649" name="Group 27"/>
              <p:cNvGrpSpPr>
                <a:grpSpLocks/>
              </p:cNvGrpSpPr>
              <p:nvPr/>
            </p:nvGrpSpPr>
            <p:grpSpPr bwMode="auto">
              <a:xfrm>
                <a:off x="0" y="0"/>
                <a:ext cx="566" cy="633"/>
                <a:chOff x="0" y="0"/>
                <a:chExt cx="566" cy="633"/>
              </a:xfrm>
            </p:grpSpPr>
            <p:sp>
              <p:nvSpPr>
                <p:cNvPr id="26645" name="Rectangle 21"/>
                <p:cNvSpPr>
                  <a:spLocks noChangeArrowheads="1"/>
                </p:cNvSpPr>
                <p:nvPr/>
              </p:nvSpPr>
              <p:spPr bwMode="auto">
                <a:xfrm>
                  <a:off x="28" y="0"/>
                  <a:ext cx="511" cy="633"/>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 6</a:t>
                  </a:r>
                </a:p>
                <a:p>
                  <a:pPr algn="ctr" eaLnBrk="0" hangingPunct="0">
                    <a:defRPr/>
                  </a:pPr>
                  <a:endParaRPr lang="de-DE" sz="1400" b="1" i="1">
                    <a:effectLst>
                      <a:outerShdw blurRad="38100" dist="38100" dir="2700000" algn="tl">
                        <a:srgbClr val="FFFFFF"/>
                      </a:outerShdw>
                    </a:effectLst>
                    <a:latin typeface="Arial" charset="0"/>
                    <a:cs typeface="Times New Roman" charset="0"/>
                  </a:endParaRPr>
                </a:p>
              </p:txBody>
            </p:sp>
            <p:sp>
              <p:nvSpPr>
                <p:cNvPr id="24651" name="Rectangle 26"/>
                <p:cNvSpPr>
                  <a:spLocks noChangeArrowheads="1"/>
                </p:cNvSpPr>
                <p:nvPr/>
              </p:nvSpPr>
              <p:spPr bwMode="auto">
                <a:xfrm>
                  <a:off x="0" y="0"/>
                  <a:ext cx="566" cy="633"/>
                </a:xfrm>
                <a:prstGeom prst="rect">
                  <a:avLst/>
                </a:prstGeom>
                <a:noFill/>
                <a:ln w="7">
                  <a:solidFill>
                    <a:srgbClr val="A0A0A0"/>
                  </a:solidFill>
                  <a:miter lim="800000"/>
                  <a:headEnd/>
                  <a:tailEnd/>
                </a:ln>
                <a:effectLst/>
              </p:spPr>
              <p:txBody>
                <a:bodyPr/>
                <a:lstStyle/>
                <a:p>
                  <a:endParaRPr lang="de-DE"/>
                </a:p>
              </p:txBody>
            </p:sp>
          </p:grpSp>
        </p:grpSp>
        <p:grpSp>
          <p:nvGrpSpPr>
            <p:cNvPr id="24638" name="Group 33"/>
            <p:cNvGrpSpPr>
              <a:grpSpLocks/>
            </p:cNvGrpSpPr>
            <p:nvPr/>
          </p:nvGrpSpPr>
          <p:grpSpPr bwMode="auto">
            <a:xfrm>
              <a:off x="716" y="0"/>
              <a:ext cx="1629" cy="633"/>
              <a:chOff x="716" y="0"/>
              <a:chExt cx="1629" cy="633"/>
            </a:xfrm>
          </p:grpSpPr>
          <p:sp>
            <p:nvSpPr>
              <p:cNvPr id="24644" name="Rectangle 32"/>
              <p:cNvSpPr>
                <a:spLocks noChangeArrowheads="1"/>
              </p:cNvSpPr>
              <p:nvPr/>
            </p:nvSpPr>
            <p:spPr bwMode="auto">
              <a:xfrm>
                <a:off x="716" y="0"/>
                <a:ext cx="1629" cy="633"/>
              </a:xfrm>
              <a:prstGeom prst="rect">
                <a:avLst/>
              </a:prstGeom>
              <a:solidFill>
                <a:srgbClr val="CAFFFF"/>
              </a:solidFill>
              <a:ln w="9525">
                <a:noFill/>
                <a:miter lim="800000"/>
                <a:headEnd/>
                <a:tailEnd/>
              </a:ln>
              <a:effectLst/>
            </p:spPr>
            <p:txBody>
              <a:bodyPr/>
              <a:lstStyle/>
              <a:p>
                <a:endParaRPr lang="de-DE"/>
              </a:p>
            </p:txBody>
          </p:sp>
          <p:grpSp>
            <p:nvGrpSpPr>
              <p:cNvPr id="24645" name="Group 31"/>
              <p:cNvGrpSpPr>
                <a:grpSpLocks/>
              </p:cNvGrpSpPr>
              <p:nvPr/>
            </p:nvGrpSpPr>
            <p:grpSpPr bwMode="auto">
              <a:xfrm>
                <a:off x="716" y="0"/>
                <a:ext cx="1629" cy="633"/>
                <a:chOff x="716" y="0"/>
                <a:chExt cx="1629" cy="633"/>
              </a:xfrm>
            </p:grpSpPr>
            <p:sp>
              <p:nvSpPr>
                <p:cNvPr id="26647" name="Rectangle 23"/>
                <p:cNvSpPr>
                  <a:spLocks noChangeArrowheads="1"/>
                </p:cNvSpPr>
                <p:nvPr/>
              </p:nvSpPr>
              <p:spPr bwMode="auto">
                <a:xfrm>
                  <a:off x="744" y="0"/>
                  <a:ext cx="1575" cy="633"/>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600">
                      <a:effectLst>
                        <a:outerShdw blurRad="38100" dist="38100" dir="2700000" algn="tl">
                          <a:srgbClr val="FFFFFF"/>
                        </a:outerShdw>
                      </a:effectLst>
                      <a:cs typeface="Times New Roman" charset="0"/>
                    </a:rPr>
                    <a:t>Das Volk aber hörte einmütig und fleißig zu, was Philippus sagte, und sah die Zeichen, die er tat.</a:t>
                  </a:r>
                </a:p>
                <a:p>
                  <a:pPr algn="ctr" eaLnBrk="0" hangingPunct="0">
                    <a:defRPr/>
                  </a:pPr>
                  <a:endParaRPr lang="de-DE" sz="1600">
                    <a:effectLst>
                      <a:outerShdw blurRad="38100" dist="38100" dir="2700000" algn="tl">
                        <a:srgbClr val="FFFFFF"/>
                      </a:outerShdw>
                    </a:effectLst>
                    <a:cs typeface="Times New Roman" charset="0"/>
                  </a:endParaRPr>
                </a:p>
              </p:txBody>
            </p:sp>
            <p:sp>
              <p:nvSpPr>
                <p:cNvPr id="24647" name="Rectangle 30"/>
                <p:cNvSpPr>
                  <a:spLocks noChangeArrowheads="1"/>
                </p:cNvSpPr>
                <p:nvPr/>
              </p:nvSpPr>
              <p:spPr bwMode="auto">
                <a:xfrm>
                  <a:off x="716" y="0"/>
                  <a:ext cx="1629" cy="633"/>
                </a:xfrm>
                <a:prstGeom prst="rect">
                  <a:avLst/>
                </a:prstGeom>
                <a:noFill/>
                <a:ln w="7">
                  <a:solidFill>
                    <a:srgbClr val="A0A0A0"/>
                  </a:solidFill>
                  <a:miter lim="800000"/>
                  <a:headEnd/>
                  <a:tailEnd/>
                </a:ln>
                <a:effectLst/>
              </p:spPr>
              <p:txBody>
                <a:bodyPr/>
                <a:lstStyle/>
                <a:p>
                  <a:endParaRPr lang="de-DE"/>
                </a:p>
              </p:txBody>
            </p:sp>
          </p:grpSp>
        </p:grpSp>
        <p:grpSp>
          <p:nvGrpSpPr>
            <p:cNvPr id="24639" name="Group 37"/>
            <p:cNvGrpSpPr>
              <a:grpSpLocks/>
            </p:cNvGrpSpPr>
            <p:nvPr/>
          </p:nvGrpSpPr>
          <p:grpSpPr bwMode="auto">
            <a:xfrm>
              <a:off x="2495" y="0"/>
              <a:ext cx="1700" cy="633"/>
              <a:chOff x="2495" y="0"/>
              <a:chExt cx="1700" cy="633"/>
            </a:xfrm>
          </p:grpSpPr>
          <p:sp>
            <p:nvSpPr>
              <p:cNvPr id="24640" name="Rectangle 36"/>
              <p:cNvSpPr>
                <a:spLocks noChangeArrowheads="1"/>
              </p:cNvSpPr>
              <p:nvPr/>
            </p:nvSpPr>
            <p:spPr bwMode="auto">
              <a:xfrm>
                <a:off x="2495" y="0"/>
                <a:ext cx="1700" cy="633"/>
              </a:xfrm>
              <a:prstGeom prst="rect">
                <a:avLst/>
              </a:prstGeom>
              <a:solidFill>
                <a:srgbClr val="B4FFB4"/>
              </a:solidFill>
              <a:ln w="9525">
                <a:noFill/>
                <a:miter lim="800000"/>
                <a:headEnd/>
                <a:tailEnd/>
              </a:ln>
              <a:effectLst/>
            </p:spPr>
            <p:txBody>
              <a:bodyPr/>
              <a:lstStyle/>
              <a:p>
                <a:endParaRPr lang="de-DE"/>
              </a:p>
            </p:txBody>
          </p:sp>
          <p:grpSp>
            <p:nvGrpSpPr>
              <p:cNvPr id="24641" name="Group 35"/>
              <p:cNvGrpSpPr>
                <a:grpSpLocks/>
              </p:cNvGrpSpPr>
              <p:nvPr/>
            </p:nvGrpSpPr>
            <p:grpSpPr bwMode="auto">
              <a:xfrm>
                <a:off x="2495" y="0"/>
                <a:ext cx="1700" cy="633"/>
                <a:chOff x="2495" y="0"/>
                <a:chExt cx="1700" cy="633"/>
              </a:xfrm>
            </p:grpSpPr>
            <p:sp>
              <p:nvSpPr>
                <p:cNvPr id="26649" name="Rectangle 25"/>
                <p:cNvSpPr>
                  <a:spLocks noChangeArrowheads="1"/>
                </p:cNvSpPr>
                <p:nvPr/>
              </p:nvSpPr>
              <p:spPr bwMode="auto">
                <a:xfrm>
                  <a:off x="2523" y="0"/>
                  <a:ext cx="1644" cy="633"/>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de-DE" sz="1800">
                    <a:latin typeface="Impact" pitchFamily="34" charset="0"/>
                    <a:cs typeface="Times New Roman" charset="0"/>
                  </a:endParaRPr>
                </a:p>
                <a:p>
                  <a:pPr algn="ctr">
                    <a:defRPr/>
                  </a:pPr>
                  <a:r>
                    <a:rPr lang="de-DE" sz="2000" b="1">
                      <a:effectLst>
                        <a:outerShdw blurRad="38100" dist="38100" dir="2700000" algn="tl">
                          <a:srgbClr val="FFFFFF"/>
                        </a:outerShdw>
                      </a:effectLst>
                      <a:latin typeface="Tahoma" pitchFamily="34" charset="0"/>
                      <a:cs typeface="Times New Roman" charset="0"/>
                    </a:rPr>
                    <a:t>Wunder waren üblich.</a:t>
                  </a:r>
                </a:p>
                <a:p>
                  <a:pPr algn="ctr" eaLnBrk="0" hangingPunct="0">
                    <a:defRPr/>
                  </a:pPr>
                  <a:endParaRPr lang="de-DE" sz="2000" b="1">
                    <a:effectLst>
                      <a:outerShdw blurRad="38100" dist="38100" dir="2700000" algn="tl">
                        <a:srgbClr val="FFFFFF"/>
                      </a:outerShdw>
                    </a:effectLst>
                    <a:latin typeface="Tahoma" pitchFamily="34" charset="0"/>
                    <a:cs typeface="Times New Roman" charset="0"/>
                  </a:endParaRPr>
                </a:p>
              </p:txBody>
            </p:sp>
            <p:sp>
              <p:nvSpPr>
                <p:cNvPr id="24643" name="Rectangle 34"/>
                <p:cNvSpPr>
                  <a:spLocks noChangeArrowheads="1"/>
                </p:cNvSpPr>
                <p:nvPr/>
              </p:nvSpPr>
              <p:spPr bwMode="auto">
                <a:xfrm>
                  <a:off x="2495" y="0"/>
                  <a:ext cx="1700" cy="633"/>
                </a:xfrm>
                <a:prstGeom prst="rect">
                  <a:avLst/>
                </a:prstGeom>
                <a:noFill/>
                <a:ln w="7">
                  <a:solidFill>
                    <a:srgbClr val="A0A0A0"/>
                  </a:solidFill>
                  <a:miter lim="800000"/>
                  <a:headEnd/>
                  <a:tailEnd/>
                </a:ln>
                <a:effectLst/>
              </p:spPr>
              <p:txBody>
                <a:bodyPr/>
                <a:lstStyle/>
                <a:p>
                  <a:endParaRPr lang="de-DE"/>
                </a:p>
              </p:txBody>
            </p:sp>
          </p:grpSp>
        </p:grpSp>
      </p:grpSp>
      <p:grpSp>
        <p:nvGrpSpPr>
          <p:cNvPr id="24581" name="Group 56"/>
          <p:cNvGrpSpPr>
            <a:grpSpLocks/>
          </p:cNvGrpSpPr>
          <p:nvPr/>
        </p:nvGrpSpPr>
        <p:grpSpPr bwMode="auto">
          <a:xfrm>
            <a:off x="0" y="2895600"/>
            <a:ext cx="9144000" cy="1295400"/>
            <a:chOff x="0" y="0"/>
            <a:chExt cx="4195" cy="748"/>
          </a:xfrm>
        </p:grpSpPr>
        <p:sp>
          <p:nvSpPr>
            <p:cNvPr id="24618" name="Rectangle 40"/>
            <p:cNvSpPr>
              <a:spLocks noChangeArrowheads="1"/>
            </p:cNvSpPr>
            <p:nvPr/>
          </p:nvSpPr>
          <p:spPr bwMode="auto">
            <a:xfrm>
              <a:off x="594" y="0"/>
              <a:ext cx="150" cy="74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4619" name="Rectangle 42"/>
            <p:cNvSpPr>
              <a:spLocks noChangeArrowheads="1"/>
            </p:cNvSpPr>
            <p:nvPr/>
          </p:nvSpPr>
          <p:spPr bwMode="auto">
            <a:xfrm>
              <a:off x="2373" y="0"/>
              <a:ext cx="150" cy="74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4620" name="Group 47"/>
            <p:cNvGrpSpPr>
              <a:grpSpLocks/>
            </p:cNvGrpSpPr>
            <p:nvPr/>
          </p:nvGrpSpPr>
          <p:grpSpPr bwMode="auto">
            <a:xfrm>
              <a:off x="0" y="0"/>
              <a:ext cx="566" cy="748"/>
              <a:chOff x="0" y="0"/>
              <a:chExt cx="566" cy="748"/>
            </a:xfrm>
          </p:grpSpPr>
          <p:sp>
            <p:nvSpPr>
              <p:cNvPr id="24631" name="Rectangle 46"/>
              <p:cNvSpPr>
                <a:spLocks noChangeArrowheads="1"/>
              </p:cNvSpPr>
              <p:nvPr/>
            </p:nvSpPr>
            <p:spPr bwMode="auto">
              <a:xfrm>
                <a:off x="0" y="0"/>
                <a:ext cx="566" cy="748"/>
              </a:xfrm>
              <a:prstGeom prst="rect">
                <a:avLst/>
              </a:prstGeom>
              <a:solidFill>
                <a:srgbClr val="FFB4B4"/>
              </a:solidFill>
              <a:ln w="9525">
                <a:noFill/>
                <a:miter lim="800000"/>
                <a:headEnd/>
                <a:tailEnd/>
              </a:ln>
              <a:effectLst/>
            </p:spPr>
            <p:txBody>
              <a:bodyPr/>
              <a:lstStyle/>
              <a:p>
                <a:endParaRPr lang="de-DE"/>
              </a:p>
            </p:txBody>
          </p:sp>
          <p:grpSp>
            <p:nvGrpSpPr>
              <p:cNvPr id="24632" name="Group 45"/>
              <p:cNvGrpSpPr>
                <a:grpSpLocks/>
              </p:cNvGrpSpPr>
              <p:nvPr/>
            </p:nvGrpSpPr>
            <p:grpSpPr bwMode="auto">
              <a:xfrm>
                <a:off x="0" y="0"/>
                <a:ext cx="566" cy="748"/>
                <a:chOff x="0" y="0"/>
                <a:chExt cx="566" cy="748"/>
              </a:xfrm>
            </p:grpSpPr>
            <p:sp>
              <p:nvSpPr>
                <p:cNvPr id="26663" name="Rectangle 39"/>
                <p:cNvSpPr>
                  <a:spLocks noChangeArrowheads="1"/>
                </p:cNvSpPr>
                <p:nvPr/>
              </p:nvSpPr>
              <p:spPr bwMode="auto">
                <a:xfrm>
                  <a:off x="28" y="0"/>
                  <a:ext cx="511" cy="748"/>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 7</a:t>
                  </a:r>
                </a:p>
                <a:p>
                  <a:pPr algn="ctr" eaLnBrk="0" hangingPunct="0">
                    <a:defRPr/>
                  </a:pPr>
                  <a:endParaRPr lang="de-DE" sz="1400" b="1" i="1">
                    <a:effectLst>
                      <a:outerShdw blurRad="38100" dist="38100" dir="2700000" algn="tl">
                        <a:srgbClr val="FFFFFF"/>
                      </a:outerShdw>
                    </a:effectLst>
                    <a:latin typeface="Arial" charset="0"/>
                    <a:cs typeface="Times New Roman" charset="0"/>
                  </a:endParaRPr>
                </a:p>
              </p:txBody>
            </p:sp>
            <p:sp>
              <p:nvSpPr>
                <p:cNvPr id="24634" name="Rectangle 44"/>
                <p:cNvSpPr>
                  <a:spLocks noChangeArrowheads="1"/>
                </p:cNvSpPr>
                <p:nvPr/>
              </p:nvSpPr>
              <p:spPr bwMode="auto">
                <a:xfrm>
                  <a:off x="0" y="0"/>
                  <a:ext cx="566" cy="748"/>
                </a:xfrm>
                <a:prstGeom prst="rect">
                  <a:avLst/>
                </a:prstGeom>
                <a:noFill/>
                <a:ln w="7">
                  <a:solidFill>
                    <a:srgbClr val="A0A0A0"/>
                  </a:solidFill>
                  <a:miter lim="800000"/>
                  <a:headEnd/>
                  <a:tailEnd/>
                </a:ln>
                <a:effectLst/>
              </p:spPr>
              <p:txBody>
                <a:bodyPr/>
                <a:lstStyle/>
                <a:p>
                  <a:endParaRPr lang="de-DE"/>
                </a:p>
              </p:txBody>
            </p:sp>
          </p:grpSp>
        </p:grpSp>
        <p:grpSp>
          <p:nvGrpSpPr>
            <p:cNvPr id="24621" name="Group 51"/>
            <p:cNvGrpSpPr>
              <a:grpSpLocks/>
            </p:cNvGrpSpPr>
            <p:nvPr/>
          </p:nvGrpSpPr>
          <p:grpSpPr bwMode="auto">
            <a:xfrm>
              <a:off x="716" y="0"/>
              <a:ext cx="1629" cy="748"/>
              <a:chOff x="716" y="0"/>
              <a:chExt cx="1629" cy="748"/>
            </a:xfrm>
          </p:grpSpPr>
          <p:sp>
            <p:nvSpPr>
              <p:cNvPr id="24627" name="Rectangle 50"/>
              <p:cNvSpPr>
                <a:spLocks noChangeArrowheads="1"/>
              </p:cNvSpPr>
              <p:nvPr/>
            </p:nvSpPr>
            <p:spPr bwMode="auto">
              <a:xfrm>
                <a:off x="716" y="0"/>
                <a:ext cx="1629" cy="748"/>
              </a:xfrm>
              <a:prstGeom prst="rect">
                <a:avLst/>
              </a:prstGeom>
              <a:solidFill>
                <a:srgbClr val="CAFFFF"/>
              </a:solidFill>
              <a:ln w="9525">
                <a:noFill/>
                <a:miter lim="800000"/>
                <a:headEnd/>
                <a:tailEnd/>
              </a:ln>
              <a:effectLst/>
            </p:spPr>
            <p:txBody>
              <a:bodyPr/>
              <a:lstStyle/>
              <a:p>
                <a:endParaRPr lang="de-DE"/>
              </a:p>
            </p:txBody>
          </p:sp>
          <p:grpSp>
            <p:nvGrpSpPr>
              <p:cNvPr id="24628" name="Group 49"/>
              <p:cNvGrpSpPr>
                <a:grpSpLocks/>
              </p:cNvGrpSpPr>
              <p:nvPr/>
            </p:nvGrpSpPr>
            <p:grpSpPr bwMode="auto">
              <a:xfrm>
                <a:off x="716" y="0"/>
                <a:ext cx="1629" cy="748"/>
                <a:chOff x="716" y="0"/>
                <a:chExt cx="1629" cy="748"/>
              </a:xfrm>
            </p:grpSpPr>
            <p:sp>
              <p:nvSpPr>
                <p:cNvPr id="26665" name="Rectangle 41"/>
                <p:cNvSpPr>
                  <a:spLocks noChangeArrowheads="1"/>
                </p:cNvSpPr>
                <p:nvPr/>
              </p:nvSpPr>
              <p:spPr bwMode="auto">
                <a:xfrm>
                  <a:off x="744" y="0"/>
                  <a:ext cx="1575" cy="748"/>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600">
                      <a:effectLst>
                        <a:outerShdw blurRad="38100" dist="38100" dir="2700000" algn="tl">
                          <a:srgbClr val="FFFFFF"/>
                        </a:outerShdw>
                      </a:effectLst>
                      <a:cs typeface="Times New Roman" charset="0"/>
                    </a:rPr>
                    <a:t>Denn die unsauberen Geister fuhren aus vielen Besessenen mit großem Geschrei; auch viele Gichtbrüchige und Lahme wurden gesund gemacht.</a:t>
                  </a:r>
                </a:p>
                <a:p>
                  <a:pPr algn="ctr" eaLnBrk="0" hangingPunct="0">
                    <a:defRPr/>
                  </a:pPr>
                  <a:endParaRPr lang="de-DE" sz="1600">
                    <a:effectLst>
                      <a:outerShdw blurRad="38100" dist="38100" dir="2700000" algn="tl">
                        <a:srgbClr val="FFFFFF"/>
                      </a:outerShdw>
                    </a:effectLst>
                    <a:cs typeface="Times New Roman" charset="0"/>
                  </a:endParaRPr>
                </a:p>
              </p:txBody>
            </p:sp>
            <p:sp>
              <p:nvSpPr>
                <p:cNvPr id="24630" name="Rectangle 48"/>
                <p:cNvSpPr>
                  <a:spLocks noChangeArrowheads="1"/>
                </p:cNvSpPr>
                <p:nvPr/>
              </p:nvSpPr>
              <p:spPr bwMode="auto">
                <a:xfrm>
                  <a:off x="716" y="0"/>
                  <a:ext cx="1629" cy="748"/>
                </a:xfrm>
                <a:prstGeom prst="rect">
                  <a:avLst/>
                </a:prstGeom>
                <a:noFill/>
                <a:ln w="7">
                  <a:solidFill>
                    <a:srgbClr val="A0A0A0"/>
                  </a:solidFill>
                  <a:miter lim="800000"/>
                  <a:headEnd/>
                  <a:tailEnd/>
                </a:ln>
                <a:effectLst/>
              </p:spPr>
              <p:txBody>
                <a:bodyPr/>
                <a:lstStyle/>
                <a:p>
                  <a:endParaRPr lang="de-DE"/>
                </a:p>
              </p:txBody>
            </p:sp>
          </p:grpSp>
        </p:grpSp>
        <p:grpSp>
          <p:nvGrpSpPr>
            <p:cNvPr id="24622" name="Group 55"/>
            <p:cNvGrpSpPr>
              <a:grpSpLocks/>
            </p:cNvGrpSpPr>
            <p:nvPr/>
          </p:nvGrpSpPr>
          <p:grpSpPr bwMode="auto">
            <a:xfrm>
              <a:off x="2495" y="0"/>
              <a:ext cx="1700" cy="748"/>
              <a:chOff x="2495" y="0"/>
              <a:chExt cx="1700" cy="748"/>
            </a:xfrm>
          </p:grpSpPr>
          <p:sp>
            <p:nvSpPr>
              <p:cNvPr id="24623" name="Rectangle 54"/>
              <p:cNvSpPr>
                <a:spLocks noChangeArrowheads="1"/>
              </p:cNvSpPr>
              <p:nvPr/>
            </p:nvSpPr>
            <p:spPr bwMode="auto">
              <a:xfrm>
                <a:off x="2495" y="0"/>
                <a:ext cx="1700" cy="748"/>
              </a:xfrm>
              <a:prstGeom prst="rect">
                <a:avLst/>
              </a:prstGeom>
              <a:solidFill>
                <a:srgbClr val="B4FFB4"/>
              </a:solidFill>
              <a:ln w="9525">
                <a:noFill/>
                <a:miter lim="800000"/>
                <a:headEnd/>
                <a:tailEnd/>
              </a:ln>
              <a:effectLst/>
            </p:spPr>
            <p:txBody>
              <a:bodyPr/>
              <a:lstStyle/>
              <a:p>
                <a:endParaRPr lang="de-DE"/>
              </a:p>
            </p:txBody>
          </p:sp>
          <p:grpSp>
            <p:nvGrpSpPr>
              <p:cNvPr id="24624" name="Group 53"/>
              <p:cNvGrpSpPr>
                <a:grpSpLocks/>
              </p:cNvGrpSpPr>
              <p:nvPr/>
            </p:nvGrpSpPr>
            <p:grpSpPr bwMode="auto">
              <a:xfrm>
                <a:off x="2495" y="0"/>
                <a:ext cx="1700" cy="748"/>
                <a:chOff x="2495" y="0"/>
                <a:chExt cx="1700" cy="748"/>
              </a:xfrm>
            </p:grpSpPr>
            <p:sp>
              <p:nvSpPr>
                <p:cNvPr id="26667" name="Rectangle 43"/>
                <p:cNvSpPr>
                  <a:spLocks noChangeArrowheads="1"/>
                </p:cNvSpPr>
                <p:nvPr/>
              </p:nvSpPr>
              <p:spPr bwMode="auto">
                <a:xfrm>
                  <a:off x="2523" y="0"/>
                  <a:ext cx="1644" cy="748"/>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2000" b="1" dirty="0">
                      <a:effectLst>
                        <a:outerShdw blurRad="38100" dist="38100" dir="2700000" algn="tl">
                          <a:srgbClr val="FFFFFF"/>
                        </a:outerShdw>
                      </a:effectLst>
                      <a:latin typeface="Tahoma" pitchFamily="34" charset="0"/>
                      <a:cs typeface="Times New Roman" charset="0"/>
                    </a:rPr>
                    <a:t>Austreibungen von bösen Geistern und Heilungen standen immer auf dem Programm.</a:t>
                  </a:r>
                </a:p>
              </p:txBody>
            </p:sp>
            <p:sp>
              <p:nvSpPr>
                <p:cNvPr id="24626" name="Rectangle 52"/>
                <p:cNvSpPr>
                  <a:spLocks noChangeArrowheads="1"/>
                </p:cNvSpPr>
                <p:nvPr/>
              </p:nvSpPr>
              <p:spPr bwMode="auto">
                <a:xfrm>
                  <a:off x="2495" y="0"/>
                  <a:ext cx="1700" cy="748"/>
                </a:xfrm>
                <a:prstGeom prst="rect">
                  <a:avLst/>
                </a:prstGeom>
                <a:noFill/>
                <a:ln w="7">
                  <a:solidFill>
                    <a:srgbClr val="A0A0A0"/>
                  </a:solidFill>
                  <a:miter lim="800000"/>
                  <a:headEnd/>
                  <a:tailEnd/>
                </a:ln>
                <a:effectLst/>
              </p:spPr>
              <p:txBody>
                <a:bodyPr/>
                <a:lstStyle/>
                <a:p>
                  <a:endParaRPr lang="de-DE"/>
                </a:p>
              </p:txBody>
            </p:sp>
          </p:grpSp>
        </p:grpSp>
      </p:grpSp>
      <p:grpSp>
        <p:nvGrpSpPr>
          <p:cNvPr id="24582" name="Group 74"/>
          <p:cNvGrpSpPr>
            <a:grpSpLocks/>
          </p:cNvGrpSpPr>
          <p:nvPr/>
        </p:nvGrpSpPr>
        <p:grpSpPr bwMode="auto">
          <a:xfrm>
            <a:off x="0" y="4343400"/>
            <a:ext cx="9144000" cy="1066800"/>
            <a:chOff x="0" y="0"/>
            <a:chExt cx="4195" cy="863"/>
          </a:xfrm>
        </p:grpSpPr>
        <p:sp>
          <p:nvSpPr>
            <p:cNvPr id="24601" name="Rectangle 58"/>
            <p:cNvSpPr>
              <a:spLocks noChangeArrowheads="1"/>
            </p:cNvSpPr>
            <p:nvPr/>
          </p:nvSpPr>
          <p:spPr bwMode="auto">
            <a:xfrm>
              <a:off x="594" y="0"/>
              <a:ext cx="150" cy="863"/>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4602" name="Rectangle 60"/>
            <p:cNvSpPr>
              <a:spLocks noChangeArrowheads="1"/>
            </p:cNvSpPr>
            <p:nvPr/>
          </p:nvSpPr>
          <p:spPr bwMode="auto">
            <a:xfrm>
              <a:off x="2373" y="0"/>
              <a:ext cx="150" cy="863"/>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4603" name="Group 65"/>
            <p:cNvGrpSpPr>
              <a:grpSpLocks/>
            </p:cNvGrpSpPr>
            <p:nvPr/>
          </p:nvGrpSpPr>
          <p:grpSpPr bwMode="auto">
            <a:xfrm>
              <a:off x="0" y="0"/>
              <a:ext cx="566" cy="863"/>
              <a:chOff x="0" y="0"/>
              <a:chExt cx="566" cy="863"/>
            </a:xfrm>
          </p:grpSpPr>
          <p:sp>
            <p:nvSpPr>
              <p:cNvPr id="24614" name="Rectangle 64"/>
              <p:cNvSpPr>
                <a:spLocks noChangeArrowheads="1"/>
              </p:cNvSpPr>
              <p:nvPr/>
            </p:nvSpPr>
            <p:spPr bwMode="auto">
              <a:xfrm>
                <a:off x="0" y="0"/>
                <a:ext cx="566" cy="863"/>
              </a:xfrm>
              <a:prstGeom prst="rect">
                <a:avLst/>
              </a:prstGeom>
              <a:solidFill>
                <a:srgbClr val="FFB4B4"/>
              </a:solidFill>
              <a:ln w="9525">
                <a:noFill/>
                <a:miter lim="800000"/>
                <a:headEnd/>
                <a:tailEnd/>
              </a:ln>
              <a:effectLst/>
            </p:spPr>
            <p:txBody>
              <a:bodyPr/>
              <a:lstStyle/>
              <a:p>
                <a:endParaRPr lang="de-DE"/>
              </a:p>
            </p:txBody>
          </p:sp>
          <p:grpSp>
            <p:nvGrpSpPr>
              <p:cNvPr id="24615" name="Group 63"/>
              <p:cNvGrpSpPr>
                <a:grpSpLocks/>
              </p:cNvGrpSpPr>
              <p:nvPr/>
            </p:nvGrpSpPr>
            <p:grpSpPr bwMode="auto">
              <a:xfrm>
                <a:off x="0" y="0"/>
                <a:ext cx="566" cy="863"/>
                <a:chOff x="0" y="0"/>
                <a:chExt cx="566" cy="863"/>
              </a:xfrm>
            </p:grpSpPr>
            <p:sp>
              <p:nvSpPr>
                <p:cNvPr id="26681" name="Rectangle 57"/>
                <p:cNvSpPr>
                  <a:spLocks noChangeArrowheads="1"/>
                </p:cNvSpPr>
                <p:nvPr/>
              </p:nvSpPr>
              <p:spPr bwMode="auto">
                <a:xfrm>
                  <a:off x="28" y="0"/>
                  <a:ext cx="511" cy="863"/>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 12</a:t>
                  </a:r>
                </a:p>
                <a:p>
                  <a:pPr algn="ctr" eaLnBrk="0" hangingPunct="0">
                    <a:defRPr/>
                  </a:pPr>
                  <a:endParaRPr lang="de-DE" sz="1400" b="1" i="1">
                    <a:effectLst>
                      <a:outerShdw blurRad="38100" dist="38100" dir="2700000" algn="tl">
                        <a:srgbClr val="FFFFFF"/>
                      </a:outerShdw>
                    </a:effectLst>
                    <a:latin typeface="Arial" charset="0"/>
                    <a:cs typeface="Times New Roman" charset="0"/>
                  </a:endParaRPr>
                </a:p>
              </p:txBody>
            </p:sp>
            <p:sp>
              <p:nvSpPr>
                <p:cNvPr id="24617" name="Rectangle 62"/>
                <p:cNvSpPr>
                  <a:spLocks noChangeArrowheads="1"/>
                </p:cNvSpPr>
                <p:nvPr/>
              </p:nvSpPr>
              <p:spPr bwMode="auto">
                <a:xfrm>
                  <a:off x="0" y="0"/>
                  <a:ext cx="566" cy="863"/>
                </a:xfrm>
                <a:prstGeom prst="rect">
                  <a:avLst/>
                </a:prstGeom>
                <a:noFill/>
                <a:ln w="7">
                  <a:solidFill>
                    <a:srgbClr val="A0A0A0"/>
                  </a:solidFill>
                  <a:miter lim="800000"/>
                  <a:headEnd/>
                  <a:tailEnd/>
                </a:ln>
                <a:effectLst/>
              </p:spPr>
              <p:txBody>
                <a:bodyPr/>
                <a:lstStyle/>
                <a:p>
                  <a:endParaRPr lang="de-DE"/>
                </a:p>
              </p:txBody>
            </p:sp>
          </p:grpSp>
        </p:grpSp>
        <p:grpSp>
          <p:nvGrpSpPr>
            <p:cNvPr id="24604" name="Group 69"/>
            <p:cNvGrpSpPr>
              <a:grpSpLocks/>
            </p:cNvGrpSpPr>
            <p:nvPr/>
          </p:nvGrpSpPr>
          <p:grpSpPr bwMode="auto">
            <a:xfrm>
              <a:off x="716" y="0"/>
              <a:ext cx="1629" cy="863"/>
              <a:chOff x="716" y="0"/>
              <a:chExt cx="1629" cy="863"/>
            </a:xfrm>
          </p:grpSpPr>
          <p:sp>
            <p:nvSpPr>
              <p:cNvPr id="24610" name="Rectangle 68"/>
              <p:cNvSpPr>
                <a:spLocks noChangeArrowheads="1"/>
              </p:cNvSpPr>
              <p:nvPr/>
            </p:nvSpPr>
            <p:spPr bwMode="auto">
              <a:xfrm>
                <a:off x="716" y="0"/>
                <a:ext cx="1629" cy="863"/>
              </a:xfrm>
              <a:prstGeom prst="rect">
                <a:avLst/>
              </a:prstGeom>
              <a:solidFill>
                <a:srgbClr val="CAFFFF"/>
              </a:solidFill>
              <a:ln w="9525">
                <a:noFill/>
                <a:miter lim="800000"/>
                <a:headEnd/>
                <a:tailEnd/>
              </a:ln>
              <a:effectLst/>
            </p:spPr>
            <p:txBody>
              <a:bodyPr/>
              <a:lstStyle/>
              <a:p>
                <a:endParaRPr lang="de-DE"/>
              </a:p>
            </p:txBody>
          </p:sp>
          <p:grpSp>
            <p:nvGrpSpPr>
              <p:cNvPr id="24611" name="Group 67"/>
              <p:cNvGrpSpPr>
                <a:grpSpLocks/>
              </p:cNvGrpSpPr>
              <p:nvPr/>
            </p:nvGrpSpPr>
            <p:grpSpPr bwMode="auto">
              <a:xfrm>
                <a:off x="716" y="0"/>
                <a:ext cx="1629" cy="863"/>
                <a:chOff x="716" y="0"/>
                <a:chExt cx="1629" cy="863"/>
              </a:xfrm>
            </p:grpSpPr>
            <p:sp>
              <p:nvSpPr>
                <p:cNvPr id="26683" name="Rectangle 59"/>
                <p:cNvSpPr>
                  <a:spLocks noChangeArrowheads="1"/>
                </p:cNvSpPr>
                <p:nvPr/>
              </p:nvSpPr>
              <p:spPr bwMode="auto">
                <a:xfrm>
                  <a:off x="744" y="0"/>
                  <a:ext cx="1575" cy="863"/>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effectLst>
                        <a:outerShdw blurRad="38100" dist="38100" dir="2700000" algn="tl">
                          <a:srgbClr val="FFFFFF"/>
                        </a:outerShdw>
                      </a:effectLst>
                      <a:cs typeface="Times New Roman" charset="0"/>
                    </a:rPr>
                    <a:t>Da sie aber den Predigten des Philippus glaubten vom Reich Gottes und von dem Namen JESU Christi, ließen sich taufen Männer und Weiber.</a:t>
                  </a:r>
                </a:p>
                <a:p>
                  <a:pPr algn="ctr" eaLnBrk="0" hangingPunct="0">
                    <a:defRPr/>
                  </a:pPr>
                  <a:endParaRPr lang="de-DE" sz="1400">
                    <a:effectLst>
                      <a:outerShdw blurRad="38100" dist="38100" dir="2700000" algn="tl">
                        <a:srgbClr val="FFFFFF"/>
                      </a:outerShdw>
                    </a:effectLst>
                    <a:cs typeface="Times New Roman" charset="0"/>
                  </a:endParaRPr>
                </a:p>
              </p:txBody>
            </p:sp>
            <p:sp>
              <p:nvSpPr>
                <p:cNvPr id="24613" name="Rectangle 66"/>
                <p:cNvSpPr>
                  <a:spLocks noChangeArrowheads="1"/>
                </p:cNvSpPr>
                <p:nvPr/>
              </p:nvSpPr>
              <p:spPr bwMode="auto">
                <a:xfrm>
                  <a:off x="716" y="0"/>
                  <a:ext cx="1629" cy="863"/>
                </a:xfrm>
                <a:prstGeom prst="rect">
                  <a:avLst/>
                </a:prstGeom>
                <a:noFill/>
                <a:ln w="7">
                  <a:solidFill>
                    <a:srgbClr val="A0A0A0"/>
                  </a:solidFill>
                  <a:miter lim="800000"/>
                  <a:headEnd/>
                  <a:tailEnd/>
                </a:ln>
                <a:effectLst/>
              </p:spPr>
              <p:txBody>
                <a:bodyPr/>
                <a:lstStyle/>
                <a:p>
                  <a:endParaRPr lang="de-DE"/>
                </a:p>
              </p:txBody>
            </p:sp>
          </p:grpSp>
        </p:grpSp>
        <p:grpSp>
          <p:nvGrpSpPr>
            <p:cNvPr id="24605" name="Group 73"/>
            <p:cNvGrpSpPr>
              <a:grpSpLocks/>
            </p:cNvGrpSpPr>
            <p:nvPr/>
          </p:nvGrpSpPr>
          <p:grpSpPr bwMode="auto">
            <a:xfrm>
              <a:off x="2495" y="0"/>
              <a:ext cx="1700" cy="863"/>
              <a:chOff x="2495" y="0"/>
              <a:chExt cx="1700" cy="863"/>
            </a:xfrm>
          </p:grpSpPr>
          <p:sp>
            <p:nvSpPr>
              <p:cNvPr id="24606" name="Rectangle 72"/>
              <p:cNvSpPr>
                <a:spLocks noChangeArrowheads="1"/>
              </p:cNvSpPr>
              <p:nvPr/>
            </p:nvSpPr>
            <p:spPr bwMode="auto">
              <a:xfrm>
                <a:off x="2495" y="0"/>
                <a:ext cx="1700" cy="863"/>
              </a:xfrm>
              <a:prstGeom prst="rect">
                <a:avLst/>
              </a:prstGeom>
              <a:solidFill>
                <a:srgbClr val="B4FFB4"/>
              </a:solidFill>
              <a:ln w="9525">
                <a:noFill/>
                <a:miter lim="800000"/>
                <a:headEnd/>
                <a:tailEnd/>
              </a:ln>
              <a:effectLst/>
            </p:spPr>
            <p:txBody>
              <a:bodyPr/>
              <a:lstStyle/>
              <a:p>
                <a:endParaRPr lang="de-DE"/>
              </a:p>
            </p:txBody>
          </p:sp>
          <p:grpSp>
            <p:nvGrpSpPr>
              <p:cNvPr id="24607" name="Group 71"/>
              <p:cNvGrpSpPr>
                <a:grpSpLocks/>
              </p:cNvGrpSpPr>
              <p:nvPr/>
            </p:nvGrpSpPr>
            <p:grpSpPr bwMode="auto">
              <a:xfrm>
                <a:off x="2495" y="0"/>
                <a:ext cx="1700" cy="863"/>
                <a:chOff x="2495" y="0"/>
                <a:chExt cx="1700" cy="863"/>
              </a:xfrm>
            </p:grpSpPr>
            <p:sp>
              <p:nvSpPr>
                <p:cNvPr id="26685" name="Rectangle 61"/>
                <p:cNvSpPr>
                  <a:spLocks noChangeArrowheads="1"/>
                </p:cNvSpPr>
                <p:nvPr/>
              </p:nvSpPr>
              <p:spPr bwMode="auto">
                <a:xfrm>
                  <a:off x="2523" y="0"/>
                  <a:ext cx="1644" cy="863"/>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700" b="1">
                      <a:effectLst>
                        <a:outerShdw blurRad="38100" dist="38100" dir="2700000" algn="tl">
                          <a:srgbClr val="FFFFFF"/>
                        </a:outerShdw>
                      </a:effectLst>
                      <a:latin typeface="Tahoma" pitchFamily="34" charset="0"/>
                      <a:cs typeface="Times New Roman" charset="0"/>
                    </a:rPr>
                    <a:t>JESUS Christus wurde gepredigt. Männer und Frauen (keine Babys) wurden getauft.</a:t>
                  </a:r>
                </a:p>
              </p:txBody>
            </p:sp>
            <p:sp>
              <p:nvSpPr>
                <p:cNvPr id="24609" name="Rectangle 70"/>
                <p:cNvSpPr>
                  <a:spLocks noChangeArrowheads="1"/>
                </p:cNvSpPr>
                <p:nvPr/>
              </p:nvSpPr>
              <p:spPr bwMode="auto">
                <a:xfrm>
                  <a:off x="2495" y="0"/>
                  <a:ext cx="1700" cy="863"/>
                </a:xfrm>
                <a:prstGeom prst="rect">
                  <a:avLst/>
                </a:prstGeom>
                <a:noFill/>
                <a:ln w="7">
                  <a:solidFill>
                    <a:srgbClr val="A0A0A0"/>
                  </a:solidFill>
                  <a:miter lim="800000"/>
                  <a:headEnd/>
                  <a:tailEnd/>
                </a:ln>
                <a:effectLst/>
              </p:spPr>
              <p:txBody>
                <a:bodyPr/>
                <a:lstStyle/>
                <a:p>
                  <a:endParaRPr lang="de-DE"/>
                </a:p>
              </p:txBody>
            </p:sp>
          </p:grpSp>
        </p:grpSp>
      </p:grpSp>
      <p:grpSp>
        <p:nvGrpSpPr>
          <p:cNvPr id="24583" name="Group 92"/>
          <p:cNvGrpSpPr>
            <a:grpSpLocks/>
          </p:cNvGrpSpPr>
          <p:nvPr/>
        </p:nvGrpSpPr>
        <p:grpSpPr bwMode="auto">
          <a:xfrm>
            <a:off x="0" y="5562600"/>
            <a:ext cx="9144000" cy="1066800"/>
            <a:chOff x="0" y="0"/>
            <a:chExt cx="4195" cy="633"/>
          </a:xfrm>
        </p:grpSpPr>
        <p:sp>
          <p:nvSpPr>
            <p:cNvPr id="24584" name="Rectangle 76"/>
            <p:cNvSpPr>
              <a:spLocks noChangeArrowheads="1"/>
            </p:cNvSpPr>
            <p:nvPr/>
          </p:nvSpPr>
          <p:spPr bwMode="auto">
            <a:xfrm>
              <a:off x="594" y="0"/>
              <a:ext cx="150" cy="633"/>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4585" name="Rectangle 78"/>
            <p:cNvSpPr>
              <a:spLocks noChangeArrowheads="1"/>
            </p:cNvSpPr>
            <p:nvPr/>
          </p:nvSpPr>
          <p:spPr bwMode="auto">
            <a:xfrm>
              <a:off x="2373" y="0"/>
              <a:ext cx="150" cy="633"/>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4586" name="Group 83"/>
            <p:cNvGrpSpPr>
              <a:grpSpLocks/>
            </p:cNvGrpSpPr>
            <p:nvPr/>
          </p:nvGrpSpPr>
          <p:grpSpPr bwMode="auto">
            <a:xfrm>
              <a:off x="0" y="0"/>
              <a:ext cx="566" cy="633"/>
              <a:chOff x="0" y="0"/>
              <a:chExt cx="566" cy="633"/>
            </a:xfrm>
          </p:grpSpPr>
          <p:sp>
            <p:nvSpPr>
              <p:cNvPr id="24597" name="Rectangle 82"/>
              <p:cNvSpPr>
                <a:spLocks noChangeArrowheads="1"/>
              </p:cNvSpPr>
              <p:nvPr/>
            </p:nvSpPr>
            <p:spPr bwMode="auto">
              <a:xfrm>
                <a:off x="0" y="0"/>
                <a:ext cx="566" cy="633"/>
              </a:xfrm>
              <a:prstGeom prst="rect">
                <a:avLst/>
              </a:prstGeom>
              <a:solidFill>
                <a:srgbClr val="FFB4B4"/>
              </a:solidFill>
              <a:ln w="9525">
                <a:noFill/>
                <a:miter lim="800000"/>
                <a:headEnd/>
                <a:tailEnd/>
              </a:ln>
              <a:effectLst/>
            </p:spPr>
            <p:txBody>
              <a:bodyPr/>
              <a:lstStyle/>
              <a:p>
                <a:endParaRPr lang="de-DE"/>
              </a:p>
            </p:txBody>
          </p:sp>
          <p:grpSp>
            <p:nvGrpSpPr>
              <p:cNvPr id="24598" name="Group 81"/>
              <p:cNvGrpSpPr>
                <a:grpSpLocks/>
              </p:cNvGrpSpPr>
              <p:nvPr/>
            </p:nvGrpSpPr>
            <p:grpSpPr bwMode="auto">
              <a:xfrm>
                <a:off x="0" y="0"/>
                <a:ext cx="566" cy="633"/>
                <a:chOff x="0" y="0"/>
                <a:chExt cx="566" cy="633"/>
              </a:xfrm>
            </p:grpSpPr>
            <p:sp>
              <p:nvSpPr>
                <p:cNvPr id="26699" name="Rectangle 75"/>
                <p:cNvSpPr>
                  <a:spLocks noChangeArrowheads="1"/>
                </p:cNvSpPr>
                <p:nvPr/>
              </p:nvSpPr>
              <p:spPr bwMode="auto">
                <a:xfrm>
                  <a:off x="28" y="0"/>
                  <a:ext cx="511" cy="633"/>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 15</a:t>
                  </a:r>
                </a:p>
                <a:p>
                  <a:pPr algn="ctr" eaLnBrk="0" hangingPunct="0">
                    <a:defRPr/>
                  </a:pPr>
                  <a:endParaRPr lang="de-DE" sz="1400" b="1" i="1">
                    <a:effectLst>
                      <a:outerShdw blurRad="38100" dist="38100" dir="2700000" algn="tl">
                        <a:srgbClr val="FFFFFF"/>
                      </a:outerShdw>
                    </a:effectLst>
                    <a:latin typeface="Arial" charset="0"/>
                    <a:cs typeface="Times New Roman" charset="0"/>
                  </a:endParaRPr>
                </a:p>
              </p:txBody>
            </p:sp>
            <p:sp>
              <p:nvSpPr>
                <p:cNvPr id="24600" name="Rectangle 80"/>
                <p:cNvSpPr>
                  <a:spLocks noChangeArrowheads="1"/>
                </p:cNvSpPr>
                <p:nvPr/>
              </p:nvSpPr>
              <p:spPr bwMode="auto">
                <a:xfrm>
                  <a:off x="0" y="0"/>
                  <a:ext cx="566" cy="633"/>
                </a:xfrm>
                <a:prstGeom prst="rect">
                  <a:avLst/>
                </a:prstGeom>
                <a:noFill/>
                <a:ln w="7">
                  <a:solidFill>
                    <a:srgbClr val="A0A0A0"/>
                  </a:solidFill>
                  <a:miter lim="800000"/>
                  <a:headEnd/>
                  <a:tailEnd/>
                </a:ln>
                <a:effectLst/>
              </p:spPr>
              <p:txBody>
                <a:bodyPr/>
                <a:lstStyle/>
                <a:p>
                  <a:endParaRPr lang="de-DE"/>
                </a:p>
              </p:txBody>
            </p:sp>
          </p:grpSp>
        </p:grpSp>
        <p:grpSp>
          <p:nvGrpSpPr>
            <p:cNvPr id="24587" name="Group 87"/>
            <p:cNvGrpSpPr>
              <a:grpSpLocks/>
            </p:cNvGrpSpPr>
            <p:nvPr/>
          </p:nvGrpSpPr>
          <p:grpSpPr bwMode="auto">
            <a:xfrm>
              <a:off x="716" y="0"/>
              <a:ext cx="1629" cy="633"/>
              <a:chOff x="716" y="0"/>
              <a:chExt cx="1629" cy="633"/>
            </a:xfrm>
          </p:grpSpPr>
          <p:sp>
            <p:nvSpPr>
              <p:cNvPr id="24593" name="Rectangle 86"/>
              <p:cNvSpPr>
                <a:spLocks noChangeArrowheads="1"/>
              </p:cNvSpPr>
              <p:nvPr/>
            </p:nvSpPr>
            <p:spPr bwMode="auto">
              <a:xfrm>
                <a:off x="716" y="0"/>
                <a:ext cx="1629" cy="633"/>
              </a:xfrm>
              <a:prstGeom prst="rect">
                <a:avLst/>
              </a:prstGeom>
              <a:solidFill>
                <a:srgbClr val="CAFFFF"/>
              </a:solidFill>
              <a:ln w="9525">
                <a:noFill/>
                <a:miter lim="800000"/>
                <a:headEnd/>
                <a:tailEnd/>
              </a:ln>
              <a:effectLst/>
            </p:spPr>
            <p:txBody>
              <a:bodyPr/>
              <a:lstStyle/>
              <a:p>
                <a:endParaRPr lang="de-DE"/>
              </a:p>
            </p:txBody>
          </p:sp>
          <p:grpSp>
            <p:nvGrpSpPr>
              <p:cNvPr id="24594" name="Group 85"/>
              <p:cNvGrpSpPr>
                <a:grpSpLocks/>
              </p:cNvGrpSpPr>
              <p:nvPr/>
            </p:nvGrpSpPr>
            <p:grpSpPr bwMode="auto">
              <a:xfrm>
                <a:off x="716" y="0"/>
                <a:ext cx="1629" cy="633"/>
                <a:chOff x="716" y="0"/>
                <a:chExt cx="1629" cy="633"/>
              </a:xfrm>
            </p:grpSpPr>
            <p:sp>
              <p:nvSpPr>
                <p:cNvPr id="26701" name="Rectangle 77"/>
                <p:cNvSpPr>
                  <a:spLocks noChangeArrowheads="1"/>
                </p:cNvSpPr>
                <p:nvPr/>
              </p:nvSpPr>
              <p:spPr bwMode="auto">
                <a:xfrm>
                  <a:off x="744" y="0"/>
                  <a:ext cx="1575" cy="633"/>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600">
                      <a:effectLst>
                        <a:outerShdw blurRad="38100" dist="38100" dir="2700000" algn="tl">
                          <a:srgbClr val="FFFFFF"/>
                        </a:outerShdw>
                      </a:effectLst>
                      <a:cs typeface="Times New Roman" charset="0"/>
                    </a:rPr>
                    <a:t>welche, da sie hinabkamen, beteten sie über sie, daß sie den Heiligen Geist empfingen.</a:t>
                  </a:r>
                </a:p>
                <a:p>
                  <a:pPr algn="ctr" eaLnBrk="0" hangingPunct="0">
                    <a:defRPr/>
                  </a:pPr>
                  <a:endParaRPr lang="de-DE" sz="1600">
                    <a:latin typeface="Book Antiqua" pitchFamily="18" charset="0"/>
                  </a:endParaRPr>
                </a:p>
              </p:txBody>
            </p:sp>
            <p:sp>
              <p:nvSpPr>
                <p:cNvPr id="24596" name="Rectangle 84"/>
                <p:cNvSpPr>
                  <a:spLocks noChangeArrowheads="1"/>
                </p:cNvSpPr>
                <p:nvPr/>
              </p:nvSpPr>
              <p:spPr bwMode="auto">
                <a:xfrm>
                  <a:off x="716" y="0"/>
                  <a:ext cx="1629" cy="633"/>
                </a:xfrm>
                <a:prstGeom prst="rect">
                  <a:avLst/>
                </a:prstGeom>
                <a:noFill/>
                <a:ln w="7">
                  <a:solidFill>
                    <a:srgbClr val="A0A0A0"/>
                  </a:solidFill>
                  <a:miter lim="800000"/>
                  <a:headEnd/>
                  <a:tailEnd/>
                </a:ln>
                <a:effectLst/>
              </p:spPr>
              <p:txBody>
                <a:bodyPr/>
                <a:lstStyle/>
                <a:p>
                  <a:endParaRPr lang="de-DE"/>
                </a:p>
              </p:txBody>
            </p:sp>
          </p:grpSp>
        </p:grpSp>
        <p:grpSp>
          <p:nvGrpSpPr>
            <p:cNvPr id="24588" name="Group 91"/>
            <p:cNvGrpSpPr>
              <a:grpSpLocks/>
            </p:cNvGrpSpPr>
            <p:nvPr/>
          </p:nvGrpSpPr>
          <p:grpSpPr bwMode="auto">
            <a:xfrm>
              <a:off x="2495" y="0"/>
              <a:ext cx="1700" cy="633"/>
              <a:chOff x="2495" y="0"/>
              <a:chExt cx="1700" cy="633"/>
            </a:xfrm>
          </p:grpSpPr>
          <p:sp>
            <p:nvSpPr>
              <p:cNvPr id="24589" name="Rectangle 90"/>
              <p:cNvSpPr>
                <a:spLocks noChangeArrowheads="1"/>
              </p:cNvSpPr>
              <p:nvPr/>
            </p:nvSpPr>
            <p:spPr bwMode="auto">
              <a:xfrm>
                <a:off x="2495" y="0"/>
                <a:ext cx="1700" cy="633"/>
              </a:xfrm>
              <a:prstGeom prst="rect">
                <a:avLst/>
              </a:prstGeom>
              <a:solidFill>
                <a:srgbClr val="B4FFB4"/>
              </a:solidFill>
              <a:ln w="9525">
                <a:noFill/>
                <a:miter lim="800000"/>
                <a:headEnd/>
                <a:tailEnd/>
              </a:ln>
              <a:effectLst/>
            </p:spPr>
            <p:txBody>
              <a:bodyPr/>
              <a:lstStyle/>
              <a:p>
                <a:endParaRPr lang="de-DE"/>
              </a:p>
            </p:txBody>
          </p:sp>
          <p:grpSp>
            <p:nvGrpSpPr>
              <p:cNvPr id="24590" name="Group 89"/>
              <p:cNvGrpSpPr>
                <a:grpSpLocks/>
              </p:cNvGrpSpPr>
              <p:nvPr/>
            </p:nvGrpSpPr>
            <p:grpSpPr bwMode="auto">
              <a:xfrm>
                <a:off x="2495" y="0"/>
                <a:ext cx="1700" cy="633"/>
                <a:chOff x="2495" y="0"/>
                <a:chExt cx="1700" cy="633"/>
              </a:xfrm>
            </p:grpSpPr>
            <p:sp>
              <p:nvSpPr>
                <p:cNvPr id="26703" name="Rectangle 79"/>
                <p:cNvSpPr>
                  <a:spLocks noChangeArrowheads="1"/>
                </p:cNvSpPr>
                <p:nvPr/>
              </p:nvSpPr>
              <p:spPr bwMode="auto">
                <a:xfrm>
                  <a:off x="2523" y="0"/>
                  <a:ext cx="1644" cy="633"/>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2000" b="1">
                      <a:effectLst>
                        <a:outerShdw blurRad="38100" dist="38100" dir="2700000" algn="tl">
                          <a:srgbClr val="FFFFFF"/>
                        </a:outerShdw>
                      </a:effectLst>
                      <a:latin typeface="Tahoma" pitchFamily="34" charset="0"/>
                      <a:cs typeface="Times New Roman" charset="0"/>
                    </a:rPr>
                    <a:t>Die Jünger beteten um den </a:t>
                  </a:r>
                </a:p>
                <a:p>
                  <a:pPr algn="ctr">
                    <a:defRPr/>
                  </a:pPr>
                  <a:r>
                    <a:rPr lang="de-DE" sz="2000" b="1">
                      <a:effectLst>
                        <a:outerShdw blurRad="38100" dist="38100" dir="2700000" algn="tl">
                          <a:srgbClr val="FFFFFF"/>
                        </a:outerShdw>
                      </a:effectLst>
                      <a:latin typeface="Tahoma" pitchFamily="34" charset="0"/>
                      <a:cs typeface="Times New Roman" charset="0"/>
                    </a:rPr>
                    <a:t>heiligen Geist.</a:t>
                  </a:r>
                </a:p>
                <a:p>
                  <a:pPr algn="ctr" eaLnBrk="0" hangingPunct="0">
                    <a:defRPr/>
                  </a:pPr>
                  <a:endParaRPr lang="de-DE" sz="2000" b="1">
                    <a:effectLst>
                      <a:outerShdw blurRad="38100" dist="38100" dir="2700000" algn="tl">
                        <a:srgbClr val="FFFFFF"/>
                      </a:outerShdw>
                    </a:effectLst>
                    <a:latin typeface="Tahoma" pitchFamily="34" charset="0"/>
                    <a:cs typeface="Times New Roman" charset="0"/>
                  </a:endParaRPr>
                </a:p>
              </p:txBody>
            </p:sp>
            <p:sp>
              <p:nvSpPr>
                <p:cNvPr id="24592" name="Rectangle 88"/>
                <p:cNvSpPr>
                  <a:spLocks noChangeArrowheads="1"/>
                </p:cNvSpPr>
                <p:nvPr/>
              </p:nvSpPr>
              <p:spPr bwMode="auto">
                <a:xfrm>
                  <a:off x="2495" y="0"/>
                  <a:ext cx="1700" cy="633"/>
                </a:xfrm>
                <a:prstGeom prst="rect">
                  <a:avLst/>
                </a:prstGeom>
                <a:noFill/>
                <a:ln w="7">
                  <a:solidFill>
                    <a:srgbClr val="A0A0A0"/>
                  </a:solidFill>
                  <a:miter lim="800000"/>
                  <a:headEnd/>
                  <a:tailEnd/>
                </a:ln>
                <a:effectLst/>
              </p:spPr>
              <p:txBody>
                <a:bodyPr/>
                <a:lstStyle/>
                <a:p>
                  <a:endParaRPr lang="de-DE"/>
                </a:p>
              </p:txBody>
            </p:sp>
          </p:grpSp>
        </p:grpSp>
      </p:grpSp>
    </p:spTree>
  </p:cSld>
  <p:clrMapOvr>
    <a:masterClrMapping/>
  </p:clrMapOvr>
  <p:transition spd="slow">
    <p:pull dir="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819400" y="0"/>
            <a:ext cx="411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b="1">
                <a:solidFill>
                  <a:schemeClr val="bg1"/>
                </a:solidFill>
                <a:effectLst>
                  <a:outerShdw blurRad="38100" dist="38100" dir="2700000" algn="tl">
                    <a:srgbClr val="808080"/>
                  </a:outerShdw>
                </a:effectLst>
                <a:latin typeface="Tahoma" pitchFamily="34" charset="0"/>
                <a:cs typeface="Times New Roman" charset="0"/>
              </a:rPr>
              <a:t>8. Kapitel (Fortsetzung)</a:t>
            </a:r>
            <a:endParaRPr lang="de-AT" b="1">
              <a:solidFill>
                <a:schemeClr val="bg1"/>
              </a:solidFill>
              <a:effectLst>
                <a:outerShdw blurRad="38100" dist="38100" dir="2700000" algn="tl">
                  <a:srgbClr val="808080"/>
                </a:outerShdw>
              </a:effectLst>
              <a:latin typeface="Tahoma" pitchFamily="34" charset="0"/>
            </a:endParaRPr>
          </a:p>
        </p:txBody>
      </p:sp>
      <p:grpSp>
        <p:nvGrpSpPr>
          <p:cNvPr id="25603" name="Group 20"/>
          <p:cNvGrpSpPr>
            <a:grpSpLocks/>
          </p:cNvGrpSpPr>
          <p:nvPr/>
        </p:nvGrpSpPr>
        <p:grpSpPr bwMode="auto">
          <a:xfrm>
            <a:off x="0" y="533400"/>
            <a:ext cx="9144000" cy="990600"/>
            <a:chOff x="0" y="0"/>
            <a:chExt cx="4195" cy="576"/>
          </a:xfrm>
        </p:grpSpPr>
        <p:sp>
          <p:nvSpPr>
            <p:cNvPr id="25694" name="Rectangle 4"/>
            <p:cNvSpPr>
              <a:spLocks noChangeArrowheads="1"/>
            </p:cNvSpPr>
            <p:nvPr/>
          </p:nvSpPr>
          <p:spPr bwMode="auto">
            <a:xfrm>
              <a:off x="594" y="0"/>
              <a:ext cx="150" cy="576"/>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5695" name="Rectangle 6"/>
            <p:cNvSpPr>
              <a:spLocks noChangeArrowheads="1"/>
            </p:cNvSpPr>
            <p:nvPr/>
          </p:nvSpPr>
          <p:spPr bwMode="auto">
            <a:xfrm>
              <a:off x="2373" y="0"/>
              <a:ext cx="150" cy="576"/>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5696" name="Group 11"/>
            <p:cNvGrpSpPr>
              <a:grpSpLocks/>
            </p:cNvGrpSpPr>
            <p:nvPr/>
          </p:nvGrpSpPr>
          <p:grpSpPr bwMode="auto">
            <a:xfrm>
              <a:off x="0" y="0"/>
              <a:ext cx="566" cy="576"/>
              <a:chOff x="0" y="0"/>
              <a:chExt cx="566" cy="576"/>
            </a:xfrm>
          </p:grpSpPr>
          <p:sp>
            <p:nvSpPr>
              <p:cNvPr id="25707" name="Rectangle 10"/>
              <p:cNvSpPr>
                <a:spLocks noChangeArrowheads="1"/>
              </p:cNvSpPr>
              <p:nvPr/>
            </p:nvSpPr>
            <p:spPr bwMode="auto">
              <a:xfrm>
                <a:off x="0" y="0"/>
                <a:ext cx="566" cy="576"/>
              </a:xfrm>
              <a:prstGeom prst="rect">
                <a:avLst/>
              </a:prstGeom>
              <a:solidFill>
                <a:srgbClr val="FFB4B4"/>
              </a:solidFill>
              <a:ln w="9525">
                <a:noFill/>
                <a:miter lim="800000"/>
                <a:headEnd/>
                <a:tailEnd/>
              </a:ln>
              <a:effectLst/>
            </p:spPr>
            <p:txBody>
              <a:bodyPr/>
              <a:lstStyle/>
              <a:p>
                <a:endParaRPr lang="de-DE"/>
              </a:p>
            </p:txBody>
          </p:sp>
          <p:grpSp>
            <p:nvGrpSpPr>
              <p:cNvPr id="25708" name="Group 9"/>
              <p:cNvGrpSpPr>
                <a:grpSpLocks/>
              </p:cNvGrpSpPr>
              <p:nvPr/>
            </p:nvGrpSpPr>
            <p:grpSpPr bwMode="auto">
              <a:xfrm>
                <a:off x="0" y="0"/>
                <a:ext cx="566" cy="576"/>
                <a:chOff x="0" y="0"/>
                <a:chExt cx="566" cy="576"/>
              </a:xfrm>
            </p:grpSpPr>
            <p:sp>
              <p:nvSpPr>
                <p:cNvPr id="27651" name="Rectangle 3"/>
                <p:cNvSpPr>
                  <a:spLocks noChangeArrowheads="1"/>
                </p:cNvSpPr>
                <p:nvPr/>
              </p:nvSpPr>
              <p:spPr bwMode="auto">
                <a:xfrm>
                  <a:off x="28" y="0"/>
                  <a:ext cx="511" cy="576"/>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de-DE" sz="1400" i="1">
                    <a:latin typeface="Franklin Gothic Medium" pitchFamily="34" charset="0"/>
                    <a:cs typeface="Times New Roman" charset="0"/>
                  </a:endParaRPr>
                </a:p>
                <a:p>
                  <a:pPr algn="ctr">
                    <a:defRPr/>
                  </a:pPr>
                  <a:r>
                    <a:rPr lang="de-DE" sz="1400" b="1" i="1">
                      <a:effectLst>
                        <a:outerShdw blurRad="38100" dist="38100" dir="2700000" algn="tl">
                          <a:srgbClr val="FFFFFF"/>
                        </a:outerShdw>
                      </a:effectLst>
                      <a:latin typeface="Arial" charset="0"/>
                      <a:cs typeface="Times New Roman" charset="0"/>
                    </a:rPr>
                    <a:t>Vers 16</a:t>
                  </a:r>
                </a:p>
                <a:p>
                  <a:pPr algn="ctr" eaLnBrk="0" hangingPunct="0">
                    <a:defRPr/>
                  </a:pPr>
                  <a:r>
                    <a:rPr lang="de-DE" sz="1400">
                      <a:latin typeface="Times New Roman" charset="0"/>
                      <a:cs typeface="Times New Roman" charset="0"/>
                    </a:rPr>
                    <a:t> </a:t>
                  </a:r>
                </a:p>
                <a:p>
                  <a:pPr algn="ctr" eaLnBrk="0" hangingPunct="0">
                    <a:defRPr/>
                  </a:pPr>
                  <a:endParaRPr lang="de-DE">
                    <a:latin typeface="Times New Roman" charset="0"/>
                  </a:endParaRPr>
                </a:p>
              </p:txBody>
            </p:sp>
            <p:sp>
              <p:nvSpPr>
                <p:cNvPr id="25710" name="Rectangle 8"/>
                <p:cNvSpPr>
                  <a:spLocks noChangeArrowheads="1"/>
                </p:cNvSpPr>
                <p:nvPr/>
              </p:nvSpPr>
              <p:spPr bwMode="auto">
                <a:xfrm>
                  <a:off x="0" y="0"/>
                  <a:ext cx="566" cy="576"/>
                </a:xfrm>
                <a:prstGeom prst="rect">
                  <a:avLst/>
                </a:prstGeom>
                <a:noFill/>
                <a:ln w="7">
                  <a:solidFill>
                    <a:srgbClr val="A0A0A0"/>
                  </a:solidFill>
                  <a:miter lim="800000"/>
                  <a:headEnd/>
                  <a:tailEnd/>
                </a:ln>
                <a:effectLst/>
              </p:spPr>
              <p:txBody>
                <a:bodyPr/>
                <a:lstStyle/>
                <a:p>
                  <a:endParaRPr lang="de-DE"/>
                </a:p>
              </p:txBody>
            </p:sp>
          </p:grpSp>
        </p:grpSp>
        <p:grpSp>
          <p:nvGrpSpPr>
            <p:cNvPr id="25697" name="Group 15"/>
            <p:cNvGrpSpPr>
              <a:grpSpLocks/>
            </p:cNvGrpSpPr>
            <p:nvPr/>
          </p:nvGrpSpPr>
          <p:grpSpPr bwMode="auto">
            <a:xfrm>
              <a:off x="716" y="0"/>
              <a:ext cx="1629" cy="576"/>
              <a:chOff x="716" y="0"/>
              <a:chExt cx="1629" cy="576"/>
            </a:xfrm>
          </p:grpSpPr>
          <p:sp>
            <p:nvSpPr>
              <p:cNvPr id="25703" name="Rectangle 14"/>
              <p:cNvSpPr>
                <a:spLocks noChangeArrowheads="1"/>
              </p:cNvSpPr>
              <p:nvPr/>
            </p:nvSpPr>
            <p:spPr bwMode="auto">
              <a:xfrm>
                <a:off x="716" y="0"/>
                <a:ext cx="1629" cy="576"/>
              </a:xfrm>
              <a:prstGeom prst="rect">
                <a:avLst/>
              </a:prstGeom>
              <a:solidFill>
                <a:srgbClr val="CAFFFF"/>
              </a:solidFill>
              <a:ln w="9525">
                <a:noFill/>
                <a:miter lim="800000"/>
                <a:headEnd/>
                <a:tailEnd/>
              </a:ln>
              <a:effectLst/>
            </p:spPr>
            <p:txBody>
              <a:bodyPr/>
              <a:lstStyle/>
              <a:p>
                <a:endParaRPr lang="de-DE"/>
              </a:p>
            </p:txBody>
          </p:sp>
          <p:grpSp>
            <p:nvGrpSpPr>
              <p:cNvPr id="25704" name="Group 13"/>
              <p:cNvGrpSpPr>
                <a:grpSpLocks/>
              </p:cNvGrpSpPr>
              <p:nvPr/>
            </p:nvGrpSpPr>
            <p:grpSpPr bwMode="auto">
              <a:xfrm>
                <a:off x="716" y="0"/>
                <a:ext cx="1629" cy="576"/>
                <a:chOff x="716" y="0"/>
                <a:chExt cx="1629" cy="576"/>
              </a:xfrm>
            </p:grpSpPr>
            <p:sp>
              <p:nvSpPr>
                <p:cNvPr id="27653" name="Rectangle 5"/>
                <p:cNvSpPr>
                  <a:spLocks noChangeArrowheads="1"/>
                </p:cNvSpPr>
                <p:nvPr/>
              </p:nvSpPr>
              <p:spPr bwMode="auto">
                <a:xfrm>
                  <a:off x="744" y="0"/>
                  <a:ext cx="1575" cy="576"/>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500" b="1">
                      <a:effectLst>
                        <a:outerShdw blurRad="38100" dist="38100" dir="2700000" algn="tl">
                          <a:srgbClr val="FFFFFF"/>
                        </a:outerShdw>
                      </a:effectLst>
                      <a:cs typeface="Times New Roman" charset="0"/>
                    </a:rPr>
                    <a:t>(Denn er war noch auf keinen gefallen, sondern sie waren allein getauft auf den Namen Christi</a:t>
                  </a:r>
                  <a:r>
                    <a:rPr lang="de-DE" sz="1500" b="1" i="1">
                      <a:effectLst>
                        <a:outerShdw blurRad="38100" dist="38100" dir="2700000" algn="tl">
                          <a:srgbClr val="FFFFFF"/>
                        </a:outerShdw>
                      </a:effectLst>
                      <a:cs typeface="Times New Roman" charset="0"/>
                    </a:rPr>
                    <a:t> </a:t>
                  </a:r>
                  <a:r>
                    <a:rPr lang="de-DE" sz="1500" b="1">
                      <a:effectLst>
                        <a:outerShdw blurRad="38100" dist="38100" dir="2700000" algn="tl">
                          <a:srgbClr val="FFFFFF"/>
                        </a:outerShdw>
                      </a:effectLst>
                      <a:cs typeface="Times New Roman" charset="0"/>
                    </a:rPr>
                    <a:t>JESU.)</a:t>
                  </a:r>
                </a:p>
                <a:p>
                  <a:pPr algn="ctr" eaLnBrk="0" hangingPunct="0">
                    <a:defRPr/>
                  </a:pPr>
                  <a:endParaRPr lang="de-DE" sz="1500" b="1">
                    <a:effectLst>
                      <a:outerShdw blurRad="38100" dist="38100" dir="2700000" algn="tl">
                        <a:srgbClr val="FFFFFF"/>
                      </a:outerShdw>
                    </a:effectLst>
                  </a:endParaRPr>
                </a:p>
              </p:txBody>
            </p:sp>
            <p:sp>
              <p:nvSpPr>
                <p:cNvPr id="25706" name="Rectangle 12"/>
                <p:cNvSpPr>
                  <a:spLocks noChangeArrowheads="1"/>
                </p:cNvSpPr>
                <p:nvPr/>
              </p:nvSpPr>
              <p:spPr bwMode="auto">
                <a:xfrm>
                  <a:off x="716" y="0"/>
                  <a:ext cx="1629" cy="576"/>
                </a:xfrm>
                <a:prstGeom prst="rect">
                  <a:avLst/>
                </a:prstGeom>
                <a:noFill/>
                <a:ln w="7">
                  <a:solidFill>
                    <a:srgbClr val="A0A0A0"/>
                  </a:solidFill>
                  <a:miter lim="800000"/>
                  <a:headEnd/>
                  <a:tailEnd/>
                </a:ln>
                <a:effectLst/>
              </p:spPr>
              <p:txBody>
                <a:bodyPr/>
                <a:lstStyle/>
                <a:p>
                  <a:endParaRPr lang="de-DE"/>
                </a:p>
              </p:txBody>
            </p:sp>
          </p:grpSp>
        </p:grpSp>
        <p:grpSp>
          <p:nvGrpSpPr>
            <p:cNvPr id="25698" name="Group 19"/>
            <p:cNvGrpSpPr>
              <a:grpSpLocks/>
            </p:cNvGrpSpPr>
            <p:nvPr/>
          </p:nvGrpSpPr>
          <p:grpSpPr bwMode="auto">
            <a:xfrm>
              <a:off x="2495" y="0"/>
              <a:ext cx="1700" cy="576"/>
              <a:chOff x="2495" y="0"/>
              <a:chExt cx="1700" cy="576"/>
            </a:xfrm>
          </p:grpSpPr>
          <p:sp>
            <p:nvSpPr>
              <p:cNvPr id="25699" name="Rectangle 18"/>
              <p:cNvSpPr>
                <a:spLocks noChangeArrowheads="1"/>
              </p:cNvSpPr>
              <p:nvPr/>
            </p:nvSpPr>
            <p:spPr bwMode="auto">
              <a:xfrm>
                <a:off x="2495" y="0"/>
                <a:ext cx="1700" cy="576"/>
              </a:xfrm>
              <a:prstGeom prst="rect">
                <a:avLst/>
              </a:prstGeom>
              <a:solidFill>
                <a:srgbClr val="B4FFB4"/>
              </a:solidFill>
              <a:ln w="9525">
                <a:noFill/>
                <a:miter lim="800000"/>
                <a:headEnd/>
                <a:tailEnd/>
              </a:ln>
              <a:effectLst/>
            </p:spPr>
            <p:txBody>
              <a:bodyPr/>
              <a:lstStyle/>
              <a:p>
                <a:endParaRPr lang="de-DE"/>
              </a:p>
            </p:txBody>
          </p:sp>
          <p:grpSp>
            <p:nvGrpSpPr>
              <p:cNvPr id="25700" name="Group 17"/>
              <p:cNvGrpSpPr>
                <a:grpSpLocks/>
              </p:cNvGrpSpPr>
              <p:nvPr/>
            </p:nvGrpSpPr>
            <p:grpSpPr bwMode="auto">
              <a:xfrm>
                <a:off x="2495" y="0"/>
                <a:ext cx="1700" cy="576"/>
                <a:chOff x="2495" y="0"/>
                <a:chExt cx="1700" cy="576"/>
              </a:xfrm>
            </p:grpSpPr>
            <p:sp>
              <p:nvSpPr>
                <p:cNvPr id="27655" name="Rectangle 7"/>
                <p:cNvSpPr>
                  <a:spLocks noChangeArrowheads="1"/>
                </p:cNvSpPr>
                <p:nvPr/>
              </p:nvSpPr>
              <p:spPr bwMode="auto">
                <a:xfrm>
                  <a:off x="2523" y="0"/>
                  <a:ext cx="1644" cy="576"/>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2800" b="1">
                      <a:effectLst>
                        <a:outerShdw blurRad="38100" dist="38100" dir="2700000" algn="tl">
                          <a:srgbClr val="FFFFFF"/>
                        </a:outerShdw>
                      </a:effectLst>
                      <a:latin typeface="Tahoma" pitchFamily="34" charset="0"/>
                      <a:cs typeface="Times New Roman" charset="0"/>
                    </a:rPr>
                    <a:t>Sie tauften </a:t>
                  </a:r>
                  <a:r>
                    <a:rPr lang="de-DE" sz="2800" b="1">
                      <a:solidFill>
                        <a:srgbClr val="FF0000"/>
                      </a:solidFill>
                      <a:effectLst>
                        <a:outerShdw blurRad="38100" dist="38100" dir="2700000" algn="tl">
                          <a:srgbClr val="000000"/>
                        </a:outerShdw>
                      </a:effectLst>
                      <a:latin typeface="Tahoma" pitchFamily="34" charset="0"/>
                      <a:cs typeface="Times New Roman" charset="0"/>
                    </a:rPr>
                    <a:t>auf den Namen JESUS</a:t>
                  </a:r>
                  <a:r>
                    <a:rPr lang="de-DE" sz="2800" b="1">
                      <a:effectLst>
                        <a:outerShdw blurRad="38100" dist="38100" dir="2700000" algn="tl">
                          <a:srgbClr val="FFFFFF"/>
                        </a:outerShdw>
                      </a:effectLst>
                      <a:latin typeface="Tahoma" pitchFamily="34" charset="0"/>
                      <a:cs typeface="Times New Roman" charset="0"/>
                    </a:rPr>
                    <a:t>.</a:t>
                  </a:r>
                </a:p>
              </p:txBody>
            </p:sp>
            <p:sp>
              <p:nvSpPr>
                <p:cNvPr id="25702" name="Rectangle 16"/>
                <p:cNvSpPr>
                  <a:spLocks noChangeArrowheads="1"/>
                </p:cNvSpPr>
                <p:nvPr/>
              </p:nvSpPr>
              <p:spPr bwMode="auto">
                <a:xfrm>
                  <a:off x="2495" y="0"/>
                  <a:ext cx="1700" cy="576"/>
                </a:xfrm>
                <a:prstGeom prst="rect">
                  <a:avLst/>
                </a:prstGeom>
                <a:noFill/>
                <a:ln w="7">
                  <a:solidFill>
                    <a:srgbClr val="A0A0A0"/>
                  </a:solidFill>
                  <a:miter lim="800000"/>
                  <a:headEnd/>
                  <a:tailEnd/>
                </a:ln>
                <a:effectLst/>
              </p:spPr>
              <p:txBody>
                <a:bodyPr/>
                <a:lstStyle/>
                <a:p>
                  <a:endParaRPr lang="de-DE"/>
                </a:p>
              </p:txBody>
            </p:sp>
          </p:grpSp>
        </p:grpSp>
      </p:grpSp>
      <p:grpSp>
        <p:nvGrpSpPr>
          <p:cNvPr id="25604" name="Group 38"/>
          <p:cNvGrpSpPr>
            <a:grpSpLocks/>
          </p:cNvGrpSpPr>
          <p:nvPr/>
        </p:nvGrpSpPr>
        <p:grpSpPr bwMode="auto">
          <a:xfrm>
            <a:off x="0" y="1600200"/>
            <a:ext cx="9144000" cy="762000"/>
            <a:chOff x="0" y="0"/>
            <a:chExt cx="4195" cy="518"/>
          </a:xfrm>
        </p:grpSpPr>
        <p:sp>
          <p:nvSpPr>
            <p:cNvPr id="25677" name="Rectangle 22"/>
            <p:cNvSpPr>
              <a:spLocks noChangeArrowheads="1"/>
            </p:cNvSpPr>
            <p:nvPr/>
          </p:nvSpPr>
          <p:spPr bwMode="auto">
            <a:xfrm>
              <a:off x="594" y="0"/>
              <a:ext cx="150" cy="51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5678" name="Rectangle 24"/>
            <p:cNvSpPr>
              <a:spLocks noChangeArrowheads="1"/>
            </p:cNvSpPr>
            <p:nvPr/>
          </p:nvSpPr>
          <p:spPr bwMode="auto">
            <a:xfrm>
              <a:off x="2373" y="0"/>
              <a:ext cx="150" cy="51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5679" name="Group 29"/>
            <p:cNvGrpSpPr>
              <a:grpSpLocks/>
            </p:cNvGrpSpPr>
            <p:nvPr/>
          </p:nvGrpSpPr>
          <p:grpSpPr bwMode="auto">
            <a:xfrm>
              <a:off x="0" y="0"/>
              <a:ext cx="566" cy="518"/>
              <a:chOff x="0" y="0"/>
              <a:chExt cx="566" cy="518"/>
            </a:xfrm>
          </p:grpSpPr>
          <p:sp>
            <p:nvSpPr>
              <p:cNvPr id="25690" name="Rectangle 28"/>
              <p:cNvSpPr>
                <a:spLocks noChangeArrowheads="1"/>
              </p:cNvSpPr>
              <p:nvPr/>
            </p:nvSpPr>
            <p:spPr bwMode="auto">
              <a:xfrm>
                <a:off x="0" y="0"/>
                <a:ext cx="566" cy="518"/>
              </a:xfrm>
              <a:prstGeom prst="rect">
                <a:avLst/>
              </a:prstGeom>
              <a:solidFill>
                <a:srgbClr val="FFB4B4"/>
              </a:solidFill>
              <a:ln w="9525">
                <a:noFill/>
                <a:miter lim="800000"/>
                <a:headEnd/>
                <a:tailEnd/>
              </a:ln>
              <a:effectLst/>
            </p:spPr>
            <p:txBody>
              <a:bodyPr/>
              <a:lstStyle/>
              <a:p>
                <a:endParaRPr lang="de-DE"/>
              </a:p>
            </p:txBody>
          </p:sp>
          <p:grpSp>
            <p:nvGrpSpPr>
              <p:cNvPr id="25691" name="Group 27"/>
              <p:cNvGrpSpPr>
                <a:grpSpLocks/>
              </p:cNvGrpSpPr>
              <p:nvPr/>
            </p:nvGrpSpPr>
            <p:grpSpPr bwMode="auto">
              <a:xfrm>
                <a:off x="0" y="0"/>
                <a:ext cx="566" cy="518"/>
                <a:chOff x="0" y="0"/>
                <a:chExt cx="566" cy="518"/>
              </a:xfrm>
            </p:grpSpPr>
            <p:sp>
              <p:nvSpPr>
                <p:cNvPr id="27669" name="Rectangle 21"/>
                <p:cNvSpPr>
                  <a:spLocks noChangeArrowheads="1"/>
                </p:cNvSpPr>
                <p:nvPr/>
              </p:nvSpPr>
              <p:spPr bwMode="auto">
                <a:xfrm>
                  <a:off x="28" y="0"/>
                  <a:ext cx="511" cy="518"/>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de-DE" sz="1400" i="1">
                    <a:latin typeface="Franklin Gothic Medium" pitchFamily="34" charset="0"/>
                    <a:cs typeface="Times New Roman" charset="0"/>
                  </a:endParaRPr>
                </a:p>
                <a:p>
                  <a:pPr algn="ctr">
                    <a:defRPr/>
                  </a:pPr>
                  <a:r>
                    <a:rPr lang="de-DE" sz="1400" b="1" i="1">
                      <a:effectLst>
                        <a:outerShdw blurRad="38100" dist="38100" dir="2700000" algn="tl">
                          <a:srgbClr val="FFFFFF"/>
                        </a:outerShdw>
                      </a:effectLst>
                      <a:latin typeface="Arial" charset="0"/>
                      <a:cs typeface="Times New Roman" charset="0"/>
                    </a:rPr>
                    <a:t>Vers 17</a:t>
                  </a:r>
                </a:p>
                <a:p>
                  <a:pPr algn="ctr" eaLnBrk="0" hangingPunct="0">
                    <a:defRPr/>
                  </a:pPr>
                  <a:endParaRPr lang="de-DE" sz="1400" b="1" i="1">
                    <a:effectLst>
                      <a:outerShdw blurRad="38100" dist="38100" dir="2700000" algn="tl">
                        <a:srgbClr val="FFFFFF"/>
                      </a:outerShdw>
                    </a:effectLst>
                    <a:latin typeface="Arial" charset="0"/>
                    <a:cs typeface="Times New Roman" charset="0"/>
                  </a:endParaRPr>
                </a:p>
              </p:txBody>
            </p:sp>
            <p:sp>
              <p:nvSpPr>
                <p:cNvPr id="25693" name="Rectangle 26"/>
                <p:cNvSpPr>
                  <a:spLocks noChangeArrowheads="1"/>
                </p:cNvSpPr>
                <p:nvPr/>
              </p:nvSpPr>
              <p:spPr bwMode="auto">
                <a:xfrm>
                  <a:off x="0" y="0"/>
                  <a:ext cx="566" cy="518"/>
                </a:xfrm>
                <a:prstGeom prst="rect">
                  <a:avLst/>
                </a:prstGeom>
                <a:noFill/>
                <a:ln w="7">
                  <a:solidFill>
                    <a:srgbClr val="A0A0A0"/>
                  </a:solidFill>
                  <a:miter lim="800000"/>
                  <a:headEnd/>
                  <a:tailEnd/>
                </a:ln>
                <a:effectLst/>
              </p:spPr>
              <p:txBody>
                <a:bodyPr/>
                <a:lstStyle/>
                <a:p>
                  <a:endParaRPr lang="de-DE"/>
                </a:p>
              </p:txBody>
            </p:sp>
          </p:grpSp>
        </p:grpSp>
        <p:grpSp>
          <p:nvGrpSpPr>
            <p:cNvPr id="25680" name="Group 33"/>
            <p:cNvGrpSpPr>
              <a:grpSpLocks/>
            </p:cNvGrpSpPr>
            <p:nvPr/>
          </p:nvGrpSpPr>
          <p:grpSpPr bwMode="auto">
            <a:xfrm>
              <a:off x="716" y="0"/>
              <a:ext cx="1629" cy="518"/>
              <a:chOff x="716" y="0"/>
              <a:chExt cx="1629" cy="518"/>
            </a:xfrm>
          </p:grpSpPr>
          <p:sp>
            <p:nvSpPr>
              <p:cNvPr id="25686" name="Rectangle 32"/>
              <p:cNvSpPr>
                <a:spLocks noChangeArrowheads="1"/>
              </p:cNvSpPr>
              <p:nvPr/>
            </p:nvSpPr>
            <p:spPr bwMode="auto">
              <a:xfrm>
                <a:off x="716" y="0"/>
                <a:ext cx="1629" cy="518"/>
              </a:xfrm>
              <a:prstGeom prst="rect">
                <a:avLst/>
              </a:prstGeom>
              <a:solidFill>
                <a:srgbClr val="CAFFFF"/>
              </a:solidFill>
              <a:ln w="9525">
                <a:noFill/>
                <a:miter lim="800000"/>
                <a:headEnd/>
                <a:tailEnd/>
              </a:ln>
              <a:effectLst/>
            </p:spPr>
            <p:txBody>
              <a:bodyPr/>
              <a:lstStyle/>
              <a:p>
                <a:endParaRPr lang="de-DE"/>
              </a:p>
            </p:txBody>
          </p:sp>
          <p:grpSp>
            <p:nvGrpSpPr>
              <p:cNvPr id="25687" name="Group 31"/>
              <p:cNvGrpSpPr>
                <a:grpSpLocks/>
              </p:cNvGrpSpPr>
              <p:nvPr/>
            </p:nvGrpSpPr>
            <p:grpSpPr bwMode="auto">
              <a:xfrm>
                <a:off x="716" y="0"/>
                <a:ext cx="1629" cy="518"/>
                <a:chOff x="716" y="0"/>
                <a:chExt cx="1629" cy="518"/>
              </a:xfrm>
            </p:grpSpPr>
            <p:sp>
              <p:nvSpPr>
                <p:cNvPr id="27671" name="Rectangle 23"/>
                <p:cNvSpPr>
                  <a:spLocks noChangeArrowheads="1"/>
                </p:cNvSpPr>
                <p:nvPr/>
              </p:nvSpPr>
              <p:spPr bwMode="auto">
                <a:xfrm>
                  <a:off x="744" y="0"/>
                  <a:ext cx="1575" cy="518"/>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500" b="1">
                      <a:effectLst>
                        <a:outerShdw blurRad="38100" dist="38100" dir="2700000" algn="tl">
                          <a:srgbClr val="FFFFFF"/>
                        </a:outerShdw>
                      </a:effectLst>
                      <a:cs typeface="Times New Roman" charset="0"/>
                    </a:rPr>
                    <a:t>Da legten sie die Hände auf sie, und sie empfingen den Heiligen Geist.</a:t>
                  </a:r>
                </a:p>
                <a:p>
                  <a:pPr algn="ctr" eaLnBrk="0" hangingPunct="0">
                    <a:defRPr/>
                  </a:pPr>
                  <a:endParaRPr lang="de-DE" sz="1500" b="1">
                    <a:effectLst>
                      <a:outerShdw blurRad="38100" dist="38100" dir="2700000" algn="tl">
                        <a:srgbClr val="FFFFFF"/>
                      </a:outerShdw>
                    </a:effectLst>
                    <a:cs typeface="Times New Roman" charset="0"/>
                  </a:endParaRPr>
                </a:p>
              </p:txBody>
            </p:sp>
            <p:sp>
              <p:nvSpPr>
                <p:cNvPr id="25689" name="Rectangle 30"/>
                <p:cNvSpPr>
                  <a:spLocks noChangeArrowheads="1"/>
                </p:cNvSpPr>
                <p:nvPr/>
              </p:nvSpPr>
              <p:spPr bwMode="auto">
                <a:xfrm>
                  <a:off x="716" y="0"/>
                  <a:ext cx="1629" cy="518"/>
                </a:xfrm>
                <a:prstGeom prst="rect">
                  <a:avLst/>
                </a:prstGeom>
                <a:noFill/>
                <a:ln w="7">
                  <a:solidFill>
                    <a:srgbClr val="A0A0A0"/>
                  </a:solidFill>
                  <a:miter lim="800000"/>
                  <a:headEnd/>
                  <a:tailEnd/>
                </a:ln>
                <a:effectLst/>
              </p:spPr>
              <p:txBody>
                <a:bodyPr/>
                <a:lstStyle/>
                <a:p>
                  <a:endParaRPr lang="de-DE"/>
                </a:p>
              </p:txBody>
            </p:sp>
          </p:grpSp>
        </p:grpSp>
        <p:grpSp>
          <p:nvGrpSpPr>
            <p:cNvPr id="25681" name="Group 37"/>
            <p:cNvGrpSpPr>
              <a:grpSpLocks/>
            </p:cNvGrpSpPr>
            <p:nvPr/>
          </p:nvGrpSpPr>
          <p:grpSpPr bwMode="auto">
            <a:xfrm>
              <a:off x="2495" y="0"/>
              <a:ext cx="1700" cy="518"/>
              <a:chOff x="2495" y="0"/>
              <a:chExt cx="1700" cy="518"/>
            </a:xfrm>
          </p:grpSpPr>
          <p:sp>
            <p:nvSpPr>
              <p:cNvPr id="25682" name="Rectangle 36"/>
              <p:cNvSpPr>
                <a:spLocks noChangeArrowheads="1"/>
              </p:cNvSpPr>
              <p:nvPr/>
            </p:nvSpPr>
            <p:spPr bwMode="auto">
              <a:xfrm>
                <a:off x="2495" y="0"/>
                <a:ext cx="1700" cy="518"/>
              </a:xfrm>
              <a:prstGeom prst="rect">
                <a:avLst/>
              </a:prstGeom>
              <a:solidFill>
                <a:srgbClr val="B4FFB4"/>
              </a:solidFill>
              <a:ln w="9525">
                <a:noFill/>
                <a:miter lim="800000"/>
                <a:headEnd/>
                <a:tailEnd/>
              </a:ln>
              <a:effectLst/>
            </p:spPr>
            <p:txBody>
              <a:bodyPr/>
              <a:lstStyle/>
              <a:p>
                <a:endParaRPr lang="de-DE"/>
              </a:p>
            </p:txBody>
          </p:sp>
          <p:grpSp>
            <p:nvGrpSpPr>
              <p:cNvPr id="25683" name="Group 35"/>
              <p:cNvGrpSpPr>
                <a:grpSpLocks/>
              </p:cNvGrpSpPr>
              <p:nvPr/>
            </p:nvGrpSpPr>
            <p:grpSpPr bwMode="auto">
              <a:xfrm>
                <a:off x="2495" y="0"/>
                <a:ext cx="1700" cy="518"/>
                <a:chOff x="2495" y="0"/>
                <a:chExt cx="1700" cy="518"/>
              </a:xfrm>
            </p:grpSpPr>
            <p:sp>
              <p:nvSpPr>
                <p:cNvPr id="27673" name="Rectangle 25"/>
                <p:cNvSpPr>
                  <a:spLocks noChangeArrowheads="1"/>
                </p:cNvSpPr>
                <p:nvPr/>
              </p:nvSpPr>
              <p:spPr bwMode="auto">
                <a:xfrm>
                  <a:off x="2523" y="0"/>
                  <a:ext cx="1644" cy="518"/>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b="1">
                      <a:effectLst>
                        <a:outerShdw blurRad="38100" dist="38100" dir="2700000" algn="tl">
                          <a:srgbClr val="FFFFFF"/>
                        </a:outerShdw>
                      </a:effectLst>
                      <a:latin typeface="Tahoma" pitchFamily="34" charset="0"/>
                      <a:cs typeface="Times New Roman" charset="0"/>
                    </a:rPr>
                    <a:t>Empfang des heiligen Geistes.</a:t>
                  </a:r>
                </a:p>
              </p:txBody>
            </p:sp>
            <p:sp>
              <p:nvSpPr>
                <p:cNvPr id="25685" name="Rectangle 34"/>
                <p:cNvSpPr>
                  <a:spLocks noChangeArrowheads="1"/>
                </p:cNvSpPr>
                <p:nvPr/>
              </p:nvSpPr>
              <p:spPr bwMode="auto">
                <a:xfrm>
                  <a:off x="2495" y="0"/>
                  <a:ext cx="1700" cy="518"/>
                </a:xfrm>
                <a:prstGeom prst="rect">
                  <a:avLst/>
                </a:prstGeom>
                <a:noFill/>
                <a:ln w="7">
                  <a:solidFill>
                    <a:srgbClr val="A0A0A0"/>
                  </a:solidFill>
                  <a:miter lim="800000"/>
                  <a:headEnd/>
                  <a:tailEnd/>
                </a:ln>
                <a:effectLst/>
              </p:spPr>
              <p:txBody>
                <a:bodyPr/>
                <a:lstStyle/>
                <a:p>
                  <a:endParaRPr lang="de-DE"/>
                </a:p>
              </p:txBody>
            </p:sp>
          </p:grpSp>
        </p:grpSp>
      </p:grpSp>
      <p:grpSp>
        <p:nvGrpSpPr>
          <p:cNvPr id="25605" name="Group 56"/>
          <p:cNvGrpSpPr>
            <a:grpSpLocks/>
          </p:cNvGrpSpPr>
          <p:nvPr/>
        </p:nvGrpSpPr>
        <p:grpSpPr bwMode="auto">
          <a:xfrm>
            <a:off x="0" y="2438400"/>
            <a:ext cx="9144000" cy="1219200"/>
            <a:chOff x="0" y="0"/>
            <a:chExt cx="4195" cy="748"/>
          </a:xfrm>
        </p:grpSpPr>
        <p:sp>
          <p:nvSpPr>
            <p:cNvPr id="25660" name="Rectangle 40"/>
            <p:cNvSpPr>
              <a:spLocks noChangeArrowheads="1"/>
            </p:cNvSpPr>
            <p:nvPr/>
          </p:nvSpPr>
          <p:spPr bwMode="auto">
            <a:xfrm>
              <a:off x="594" y="0"/>
              <a:ext cx="150" cy="74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5661" name="Rectangle 42"/>
            <p:cNvSpPr>
              <a:spLocks noChangeArrowheads="1"/>
            </p:cNvSpPr>
            <p:nvPr/>
          </p:nvSpPr>
          <p:spPr bwMode="auto">
            <a:xfrm>
              <a:off x="2373" y="0"/>
              <a:ext cx="150" cy="74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5662" name="Group 47"/>
            <p:cNvGrpSpPr>
              <a:grpSpLocks/>
            </p:cNvGrpSpPr>
            <p:nvPr/>
          </p:nvGrpSpPr>
          <p:grpSpPr bwMode="auto">
            <a:xfrm>
              <a:off x="0" y="0"/>
              <a:ext cx="566" cy="748"/>
              <a:chOff x="0" y="0"/>
              <a:chExt cx="566" cy="748"/>
            </a:xfrm>
          </p:grpSpPr>
          <p:sp>
            <p:nvSpPr>
              <p:cNvPr id="25673" name="Rectangle 46"/>
              <p:cNvSpPr>
                <a:spLocks noChangeArrowheads="1"/>
              </p:cNvSpPr>
              <p:nvPr/>
            </p:nvSpPr>
            <p:spPr bwMode="auto">
              <a:xfrm>
                <a:off x="0" y="0"/>
                <a:ext cx="566" cy="748"/>
              </a:xfrm>
              <a:prstGeom prst="rect">
                <a:avLst/>
              </a:prstGeom>
              <a:solidFill>
                <a:srgbClr val="FFB4B4"/>
              </a:solidFill>
              <a:ln w="9525">
                <a:noFill/>
                <a:miter lim="800000"/>
                <a:headEnd/>
                <a:tailEnd/>
              </a:ln>
              <a:effectLst/>
            </p:spPr>
            <p:txBody>
              <a:bodyPr/>
              <a:lstStyle/>
              <a:p>
                <a:endParaRPr lang="de-DE"/>
              </a:p>
            </p:txBody>
          </p:sp>
          <p:grpSp>
            <p:nvGrpSpPr>
              <p:cNvPr id="25674" name="Group 45"/>
              <p:cNvGrpSpPr>
                <a:grpSpLocks/>
              </p:cNvGrpSpPr>
              <p:nvPr/>
            </p:nvGrpSpPr>
            <p:grpSpPr bwMode="auto">
              <a:xfrm>
                <a:off x="0" y="0"/>
                <a:ext cx="566" cy="748"/>
                <a:chOff x="0" y="0"/>
                <a:chExt cx="566" cy="748"/>
              </a:xfrm>
            </p:grpSpPr>
            <p:sp>
              <p:nvSpPr>
                <p:cNvPr id="27687" name="Rectangle 39"/>
                <p:cNvSpPr>
                  <a:spLocks noChangeArrowheads="1"/>
                </p:cNvSpPr>
                <p:nvPr/>
              </p:nvSpPr>
              <p:spPr bwMode="auto">
                <a:xfrm>
                  <a:off x="28" y="0"/>
                  <a:ext cx="511" cy="748"/>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endParaRPr lang="de-DE" sz="1400" i="1">
                    <a:latin typeface="Franklin Gothic Medium" pitchFamily="34" charset="0"/>
                    <a:cs typeface="Times New Roman" charset="0"/>
                  </a:endParaRPr>
                </a:p>
                <a:p>
                  <a:pPr algn="ctr" eaLnBrk="0" hangingPunct="0">
                    <a:defRPr/>
                  </a:pPr>
                  <a:r>
                    <a:rPr lang="de-DE" sz="1400" b="1" i="1">
                      <a:effectLst>
                        <a:outerShdw blurRad="38100" dist="38100" dir="2700000" algn="tl">
                          <a:srgbClr val="FFFFFF"/>
                        </a:outerShdw>
                      </a:effectLst>
                      <a:latin typeface="Arial" charset="0"/>
                      <a:cs typeface="Times New Roman" charset="0"/>
                    </a:rPr>
                    <a:t>Vers 22</a:t>
                  </a:r>
                </a:p>
                <a:p>
                  <a:pPr algn="ctr" eaLnBrk="0" hangingPunct="0">
                    <a:defRPr/>
                  </a:pPr>
                  <a:endParaRPr lang="de-DE">
                    <a:latin typeface="Times New Roman" charset="0"/>
                  </a:endParaRPr>
                </a:p>
              </p:txBody>
            </p:sp>
            <p:sp>
              <p:nvSpPr>
                <p:cNvPr id="25676" name="Rectangle 44"/>
                <p:cNvSpPr>
                  <a:spLocks noChangeArrowheads="1"/>
                </p:cNvSpPr>
                <p:nvPr/>
              </p:nvSpPr>
              <p:spPr bwMode="auto">
                <a:xfrm>
                  <a:off x="0" y="0"/>
                  <a:ext cx="566" cy="748"/>
                </a:xfrm>
                <a:prstGeom prst="rect">
                  <a:avLst/>
                </a:prstGeom>
                <a:noFill/>
                <a:ln w="7">
                  <a:solidFill>
                    <a:srgbClr val="A0A0A0"/>
                  </a:solidFill>
                  <a:miter lim="800000"/>
                  <a:headEnd/>
                  <a:tailEnd/>
                </a:ln>
                <a:effectLst/>
              </p:spPr>
              <p:txBody>
                <a:bodyPr/>
                <a:lstStyle/>
                <a:p>
                  <a:endParaRPr lang="de-DE"/>
                </a:p>
              </p:txBody>
            </p:sp>
          </p:grpSp>
        </p:grpSp>
        <p:grpSp>
          <p:nvGrpSpPr>
            <p:cNvPr id="25663" name="Group 51"/>
            <p:cNvGrpSpPr>
              <a:grpSpLocks/>
            </p:cNvGrpSpPr>
            <p:nvPr/>
          </p:nvGrpSpPr>
          <p:grpSpPr bwMode="auto">
            <a:xfrm>
              <a:off x="716" y="0"/>
              <a:ext cx="1629" cy="748"/>
              <a:chOff x="716" y="0"/>
              <a:chExt cx="1629" cy="748"/>
            </a:xfrm>
          </p:grpSpPr>
          <p:sp>
            <p:nvSpPr>
              <p:cNvPr id="25669" name="Rectangle 50"/>
              <p:cNvSpPr>
                <a:spLocks noChangeArrowheads="1"/>
              </p:cNvSpPr>
              <p:nvPr/>
            </p:nvSpPr>
            <p:spPr bwMode="auto">
              <a:xfrm>
                <a:off x="716" y="0"/>
                <a:ext cx="1629" cy="748"/>
              </a:xfrm>
              <a:prstGeom prst="rect">
                <a:avLst/>
              </a:prstGeom>
              <a:solidFill>
                <a:srgbClr val="CAFFFF"/>
              </a:solidFill>
              <a:ln w="9525">
                <a:noFill/>
                <a:miter lim="800000"/>
                <a:headEnd/>
                <a:tailEnd/>
              </a:ln>
              <a:effectLst/>
            </p:spPr>
            <p:txBody>
              <a:bodyPr/>
              <a:lstStyle/>
              <a:p>
                <a:endParaRPr lang="de-DE"/>
              </a:p>
            </p:txBody>
          </p:sp>
          <p:grpSp>
            <p:nvGrpSpPr>
              <p:cNvPr id="25670" name="Group 49"/>
              <p:cNvGrpSpPr>
                <a:grpSpLocks/>
              </p:cNvGrpSpPr>
              <p:nvPr/>
            </p:nvGrpSpPr>
            <p:grpSpPr bwMode="auto">
              <a:xfrm>
                <a:off x="716" y="0"/>
                <a:ext cx="1629" cy="748"/>
                <a:chOff x="716" y="0"/>
                <a:chExt cx="1629" cy="748"/>
              </a:xfrm>
            </p:grpSpPr>
            <p:sp>
              <p:nvSpPr>
                <p:cNvPr id="27689" name="Rectangle 41"/>
                <p:cNvSpPr>
                  <a:spLocks noChangeArrowheads="1"/>
                </p:cNvSpPr>
                <p:nvPr/>
              </p:nvSpPr>
              <p:spPr bwMode="auto">
                <a:xfrm>
                  <a:off x="744" y="0"/>
                  <a:ext cx="1575" cy="748"/>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500" b="1">
                      <a:effectLst>
                        <a:outerShdw blurRad="38100" dist="38100" dir="2700000" algn="tl">
                          <a:srgbClr val="FFFFFF"/>
                        </a:outerShdw>
                      </a:effectLst>
                      <a:cs typeface="Times New Roman" charset="0"/>
                    </a:rPr>
                    <a:t>Darum tue Buße für diese deine Bosheit und bitte Gott, ob dir vergeben werden möchte die Tücke deines Herzens.</a:t>
                  </a:r>
                </a:p>
              </p:txBody>
            </p:sp>
            <p:sp>
              <p:nvSpPr>
                <p:cNvPr id="25672" name="Rectangle 48"/>
                <p:cNvSpPr>
                  <a:spLocks noChangeArrowheads="1"/>
                </p:cNvSpPr>
                <p:nvPr/>
              </p:nvSpPr>
              <p:spPr bwMode="auto">
                <a:xfrm>
                  <a:off x="716" y="0"/>
                  <a:ext cx="1629" cy="748"/>
                </a:xfrm>
                <a:prstGeom prst="rect">
                  <a:avLst/>
                </a:prstGeom>
                <a:noFill/>
                <a:ln w="7">
                  <a:solidFill>
                    <a:srgbClr val="A0A0A0"/>
                  </a:solidFill>
                  <a:miter lim="800000"/>
                  <a:headEnd/>
                  <a:tailEnd/>
                </a:ln>
                <a:effectLst/>
              </p:spPr>
              <p:txBody>
                <a:bodyPr/>
                <a:lstStyle/>
                <a:p>
                  <a:endParaRPr lang="de-DE"/>
                </a:p>
              </p:txBody>
            </p:sp>
          </p:grpSp>
        </p:grpSp>
        <p:grpSp>
          <p:nvGrpSpPr>
            <p:cNvPr id="25664" name="Group 55"/>
            <p:cNvGrpSpPr>
              <a:grpSpLocks/>
            </p:cNvGrpSpPr>
            <p:nvPr/>
          </p:nvGrpSpPr>
          <p:grpSpPr bwMode="auto">
            <a:xfrm>
              <a:off x="2495" y="0"/>
              <a:ext cx="1700" cy="748"/>
              <a:chOff x="2495" y="0"/>
              <a:chExt cx="1700" cy="748"/>
            </a:xfrm>
          </p:grpSpPr>
          <p:sp>
            <p:nvSpPr>
              <p:cNvPr id="25665" name="Rectangle 54"/>
              <p:cNvSpPr>
                <a:spLocks noChangeArrowheads="1"/>
              </p:cNvSpPr>
              <p:nvPr/>
            </p:nvSpPr>
            <p:spPr bwMode="auto">
              <a:xfrm>
                <a:off x="2495" y="0"/>
                <a:ext cx="1700" cy="748"/>
              </a:xfrm>
              <a:prstGeom prst="rect">
                <a:avLst/>
              </a:prstGeom>
              <a:solidFill>
                <a:srgbClr val="B4FFB4"/>
              </a:solidFill>
              <a:ln w="9525">
                <a:noFill/>
                <a:miter lim="800000"/>
                <a:headEnd/>
                <a:tailEnd/>
              </a:ln>
              <a:effectLst/>
            </p:spPr>
            <p:txBody>
              <a:bodyPr/>
              <a:lstStyle/>
              <a:p>
                <a:endParaRPr lang="de-DE"/>
              </a:p>
            </p:txBody>
          </p:sp>
          <p:grpSp>
            <p:nvGrpSpPr>
              <p:cNvPr id="25666" name="Group 53"/>
              <p:cNvGrpSpPr>
                <a:grpSpLocks/>
              </p:cNvGrpSpPr>
              <p:nvPr/>
            </p:nvGrpSpPr>
            <p:grpSpPr bwMode="auto">
              <a:xfrm>
                <a:off x="2495" y="0"/>
                <a:ext cx="1700" cy="748"/>
                <a:chOff x="2495" y="0"/>
                <a:chExt cx="1700" cy="748"/>
              </a:xfrm>
            </p:grpSpPr>
            <p:sp>
              <p:nvSpPr>
                <p:cNvPr id="27691" name="Rectangle 43"/>
                <p:cNvSpPr>
                  <a:spLocks noChangeArrowheads="1"/>
                </p:cNvSpPr>
                <p:nvPr/>
              </p:nvSpPr>
              <p:spPr bwMode="auto">
                <a:xfrm>
                  <a:off x="2523" y="0"/>
                  <a:ext cx="1644" cy="748"/>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b="1">
                      <a:effectLst>
                        <a:outerShdw blurRad="38100" dist="38100" dir="2700000" algn="tl">
                          <a:srgbClr val="FFFFFF"/>
                        </a:outerShdw>
                      </a:effectLst>
                      <a:latin typeface="Tahoma" pitchFamily="34" charset="0"/>
                      <a:cs typeface="Times New Roman" charset="0"/>
                    </a:rPr>
                    <a:t>Buße wurde gepredigt.</a:t>
                  </a:r>
                </a:p>
                <a:p>
                  <a:pPr algn="ctr" eaLnBrk="0" hangingPunct="0">
                    <a:defRPr/>
                  </a:pPr>
                  <a:endParaRPr lang="de-DE" sz="2800">
                    <a:latin typeface="Impact" pitchFamily="34" charset="0"/>
                    <a:cs typeface="Times New Roman" charset="0"/>
                  </a:endParaRPr>
                </a:p>
              </p:txBody>
            </p:sp>
            <p:sp>
              <p:nvSpPr>
                <p:cNvPr id="25668" name="Rectangle 52"/>
                <p:cNvSpPr>
                  <a:spLocks noChangeArrowheads="1"/>
                </p:cNvSpPr>
                <p:nvPr/>
              </p:nvSpPr>
              <p:spPr bwMode="auto">
                <a:xfrm>
                  <a:off x="2495" y="0"/>
                  <a:ext cx="1700" cy="748"/>
                </a:xfrm>
                <a:prstGeom prst="rect">
                  <a:avLst/>
                </a:prstGeom>
                <a:noFill/>
                <a:ln w="7">
                  <a:solidFill>
                    <a:srgbClr val="A0A0A0"/>
                  </a:solidFill>
                  <a:miter lim="800000"/>
                  <a:headEnd/>
                  <a:tailEnd/>
                </a:ln>
                <a:effectLst/>
              </p:spPr>
              <p:txBody>
                <a:bodyPr/>
                <a:lstStyle/>
                <a:p>
                  <a:endParaRPr lang="de-DE"/>
                </a:p>
              </p:txBody>
            </p:sp>
          </p:grpSp>
        </p:grpSp>
      </p:grpSp>
      <p:grpSp>
        <p:nvGrpSpPr>
          <p:cNvPr id="25606" name="Group 74"/>
          <p:cNvGrpSpPr>
            <a:grpSpLocks/>
          </p:cNvGrpSpPr>
          <p:nvPr/>
        </p:nvGrpSpPr>
        <p:grpSpPr bwMode="auto">
          <a:xfrm>
            <a:off x="0" y="3733800"/>
            <a:ext cx="9144000" cy="762000"/>
            <a:chOff x="0" y="0"/>
            <a:chExt cx="4195" cy="633"/>
          </a:xfrm>
        </p:grpSpPr>
        <p:sp>
          <p:nvSpPr>
            <p:cNvPr id="25643" name="Rectangle 58"/>
            <p:cNvSpPr>
              <a:spLocks noChangeArrowheads="1"/>
            </p:cNvSpPr>
            <p:nvPr/>
          </p:nvSpPr>
          <p:spPr bwMode="auto">
            <a:xfrm>
              <a:off x="594" y="0"/>
              <a:ext cx="150" cy="633"/>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5644" name="Rectangle 60"/>
            <p:cNvSpPr>
              <a:spLocks noChangeArrowheads="1"/>
            </p:cNvSpPr>
            <p:nvPr/>
          </p:nvSpPr>
          <p:spPr bwMode="auto">
            <a:xfrm>
              <a:off x="2373" y="0"/>
              <a:ext cx="150" cy="633"/>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5645" name="Group 65"/>
            <p:cNvGrpSpPr>
              <a:grpSpLocks/>
            </p:cNvGrpSpPr>
            <p:nvPr/>
          </p:nvGrpSpPr>
          <p:grpSpPr bwMode="auto">
            <a:xfrm>
              <a:off x="0" y="0"/>
              <a:ext cx="566" cy="633"/>
              <a:chOff x="0" y="0"/>
              <a:chExt cx="566" cy="633"/>
            </a:xfrm>
          </p:grpSpPr>
          <p:sp>
            <p:nvSpPr>
              <p:cNvPr id="25656" name="Rectangle 64"/>
              <p:cNvSpPr>
                <a:spLocks noChangeArrowheads="1"/>
              </p:cNvSpPr>
              <p:nvPr/>
            </p:nvSpPr>
            <p:spPr bwMode="auto">
              <a:xfrm>
                <a:off x="0" y="0"/>
                <a:ext cx="566" cy="633"/>
              </a:xfrm>
              <a:prstGeom prst="rect">
                <a:avLst/>
              </a:prstGeom>
              <a:solidFill>
                <a:srgbClr val="FFB4B4"/>
              </a:solidFill>
              <a:ln w="9525">
                <a:noFill/>
                <a:miter lim="800000"/>
                <a:headEnd/>
                <a:tailEnd/>
              </a:ln>
              <a:effectLst/>
            </p:spPr>
            <p:txBody>
              <a:bodyPr/>
              <a:lstStyle/>
              <a:p>
                <a:endParaRPr lang="de-DE"/>
              </a:p>
            </p:txBody>
          </p:sp>
          <p:grpSp>
            <p:nvGrpSpPr>
              <p:cNvPr id="25657" name="Group 63"/>
              <p:cNvGrpSpPr>
                <a:grpSpLocks/>
              </p:cNvGrpSpPr>
              <p:nvPr/>
            </p:nvGrpSpPr>
            <p:grpSpPr bwMode="auto">
              <a:xfrm>
                <a:off x="0" y="0"/>
                <a:ext cx="566" cy="633"/>
                <a:chOff x="0" y="0"/>
                <a:chExt cx="566" cy="633"/>
              </a:xfrm>
            </p:grpSpPr>
            <p:sp>
              <p:nvSpPr>
                <p:cNvPr id="27705" name="Rectangle 57"/>
                <p:cNvSpPr>
                  <a:spLocks noChangeArrowheads="1"/>
                </p:cNvSpPr>
                <p:nvPr/>
              </p:nvSpPr>
              <p:spPr bwMode="auto">
                <a:xfrm>
                  <a:off x="28" y="0"/>
                  <a:ext cx="511" cy="633"/>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de-DE" sz="800" i="1">
                    <a:latin typeface="Franklin Gothic Medium" pitchFamily="34" charset="0"/>
                    <a:cs typeface="Times New Roman" charset="0"/>
                  </a:endParaRPr>
                </a:p>
                <a:p>
                  <a:pPr algn="ctr">
                    <a:defRPr/>
                  </a:pPr>
                  <a:r>
                    <a:rPr lang="de-DE" sz="1400" b="1" i="1">
                      <a:effectLst>
                        <a:outerShdw blurRad="38100" dist="38100" dir="2700000" algn="tl">
                          <a:srgbClr val="FFFFFF"/>
                        </a:outerShdw>
                      </a:effectLst>
                      <a:latin typeface="Arial" charset="0"/>
                      <a:cs typeface="Times New Roman" charset="0"/>
                    </a:rPr>
                    <a:t>Vers 29</a:t>
                  </a:r>
                </a:p>
                <a:p>
                  <a:pPr algn="ctr" eaLnBrk="0" hangingPunct="0">
                    <a:defRPr/>
                  </a:pPr>
                  <a:endParaRPr lang="de-DE">
                    <a:latin typeface="Times New Roman" charset="0"/>
                  </a:endParaRPr>
                </a:p>
              </p:txBody>
            </p:sp>
            <p:sp>
              <p:nvSpPr>
                <p:cNvPr id="25659" name="Rectangle 62"/>
                <p:cNvSpPr>
                  <a:spLocks noChangeArrowheads="1"/>
                </p:cNvSpPr>
                <p:nvPr/>
              </p:nvSpPr>
              <p:spPr bwMode="auto">
                <a:xfrm>
                  <a:off x="0" y="0"/>
                  <a:ext cx="566" cy="633"/>
                </a:xfrm>
                <a:prstGeom prst="rect">
                  <a:avLst/>
                </a:prstGeom>
                <a:noFill/>
                <a:ln w="7">
                  <a:solidFill>
                    <a:srgbClr val="A0A0A0"/>
                  </a:solidFill>
                  <a:miter lim="800000"/>
                  <a:headEnd/>
                  <a:tailEnd/>
                </a:ln>
                <a:effectLst/>
              </p:spPr>
              <p:txBody>
                <a:bodyPr/>
                <a:lstStyle/>
                <a:p>
                  <a:endParaRPr lang="de-DE"/>
                </a:p>
              </p:txBody>
            </p:sp>
          </p:grpSp>
        </p:grpSp>
        <p:grpSp>
          <p:nvGrpSpPr>
            <p:cNvPr id="25646" name="Group 69"/>
            <p:cNvGrpSpPr>
              <a:grpSpLocks/>
            </p:cNvGrpSpPr>
            <p:nvPr/>
          </p:nvGrpSpPr>
          <p:grpSpPr bwMode="auto">
            <a:xfrm>
              <a:off x="716" y="0"/>
              <a:ext cx="1629" cy="633"/>
              <a:chOff x="716" y="0"/>
              <a:chExt cx="1629" cy="633"/>
            </a:xfrm>
          </p:grpSpPr>
          <p:sp>
            <p:nvSpPr>
              <p:cNvPr id="25652" name="Rectangle 68"/>
              <p:cNvSpPr>
                <a:spLocks noChangeArrowheads="1"/>
              </p:cNvSpPr>
              <p:nvPr/>
            </p:nvSpPr>
            <p:spPr bwMode="auto">
              <a:xfrm>
                <a:off x="716" y="0"/>
                <a:ext cx="1629" cy="633"/>
              </a:xfrm>
              <a:prstGeom prst="rect">
                <a:avLst/>
              </a:prstGeom>
              <a:solidFill>
                <a:srgbClr val="CAFFFF"/>
              </a:solidFill>
              <a:ln w="9525">
                <a:noFill/>
                <a:miter lim="800000"/>
                <a:headEnd/>
                <a:tailEnd/>
              </a:ln>
              <a:effectLst/>
            </p:spPr>
            <p:txBody>
              <a:bodyPr/>
              <a:lstStyle/>
              <a:p>
                <a:endParaRPr lang="de-DE"/>
              </a:p>
            </p:txBody>
          </p:sp>
          <p:grpSp>
            <p:nvGrpSpPr>
              <p:cNvPr id="25653" name="Group 67"/>
              <p:cNvGrpSpPr>
                <a:grpSpLocks/>
              </p:cNvGrpSpPr>
              <p:nvPr/>
            </p:nvGrpSpPr>
            <p:grpSpPr bwMode="auto">
              <a:xfrm>
                <a:off x="716" y="0"/>
                <a:ext cx="1629" cy="633"/>
                <a:chOff x="716" y="0"/>
                <a:chExt cx="1629" cy="633"/>
              </a:xfrm>
            </p:grpSpPr>
            <p:sp>
              <p:nvSpPr>
                <p:cNvPr id="27707" name="Rectangle 59"/>
                <p:cNvSpPr>
                  <a:spLocks noChangeArrowheads="1"/>
                </p:cNvSpPr>
                <p:nvPr/>
              </p:nvSpPr>
              <p:spPr bwMode="auto">
                <a:xfrm>
                  <a:off x="744" y="0"/>
                  <a:ext cx="1575" cy="633"/>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500" b="1">
                      <a:effectLst>
                        <a:outerShdw blurRad="38100" dist="38100" dir="2700000" algn="tl">
                          <a:srgbClr val="FFFFFF"/>
                        </a:outerShdw>
                      </a:effectLst>
                      <a:cs typeface="Times New Roman" charset="0"/>
                    </a:rPr>
                    <a:t>Der Geist aber sprach zu Philippus: Gehe hinzu und halte dich zu diesem Wagen!</a:t>
                  </a:r>
                </a:p>
                <a:p>
                  <a:pPr algn="ctr" eaLnBrk="0" hangingPunct="0">
                    <a:defRPr/>
                  </a:pPr>
                  <a:endParaRPr lang="de-DE" sz="1500" b="1">
                    <a:effectLst>
                      <a:outerShdw blurRad="38100" dist="38100" dir="2700000" algn="tl">
                        <a:srgbClr val="FFFFFF"/>
                      </a:outerShdw>
                    </a:effectLst>
                    <a:cs typeface="Times New Roman" charset="0"/>
                  </a:endParaRPr>
                </a:p>
              </p:txBody>
            </p:sp>
            <p:sp>
              <p:nvSpPr>
                <p:cNvPr id="25655" name="Rectangle 66"/>
                <p:cNvSpPr>
                  <a:spLocks noChangeArrowheads="1"/>
                </p:cNvSpPr>
                <p:nvPr/>
              </p:nvSpPr>
              <p:spPr bwMode="auto">
                <a:xfrm>
                  <a:off x="716" y="0"/>
                  <a:ext cx="1629" cy="633"/>
                </a:xfrm>
                <a:prstGeom prst="rect">
                  <a:avLst/>
                </a:prstGeom>
                <a:noFill/>
                <a:ln w="7">
                  <a:solidFill>
                    <a:srgbClr val="A0A0A0"/>
                  </a:solidFill>
                  <a:miter lim="800000"/>
                  <a:headEnd/>
                  <a:tailEnd/>
                </a:ln>
                <a:effectLst/>
              </p:spPr>
              <p:txBody>
                <a:bodyPr/>
                <a:lstStyle/>
                <a:p>
                  <a:endParaRPr lang="de-DE"/>
                </a:p>
              </p:txBody>
            </p:sp>
          </p:grpSp>
        </p:grpSp>
        <p:grpSp>
          <p:nvGrpSpPr>
            <p:cNvPr id="25647" name="Group 73"/>
            <p:cNvGrpSpPr>
              <a:grpSpLocks/>
            </p:cNvGrpSpPr>
            <p:nvPr/>
          </p:nvGrpSpPr>
          <p:grpSpPr bwMode="auto">
            <a:xfrm>
              <a:off x="2495" y="0"/>
              <a:ext cx="1700" cy="633"/>
              <a:chOff x="2495" y="0"/>
              <a:chExt cx="1700" cy="633"/>
            </a:xfrm>
          </p:grpSpPr>
          <p:sp>
            <p:nvSpPr>
              <p:cNvPr id="25648" name="Rectangle 72"/>
              <p:cNvSpPr>
                <a:spLocks noChangeArrowheads="1"/>
              </p:cNvSpPr>
              <p:nvPr/>
            </p:nvSpPr>
            <p:spPr bwMode="auto">
              <a:xfrm>
                <a:off x="2495" y="0"/>
                <a:ext cx="1700" cy="633"/>
              </a:xfrm>
              <a:prstGeom prst="rect">
                <a:avLst/>
              </a:prstGeom>
              <a:solidFill>
                <a:srgbClr val="B4FFB4"/>
              </a:solidFill>
              <a:ln w="9525">
                <a:noFill/>
                <a:miter lim="800000"/>
                <a:headEnd/>
                <a:tailEnd/>
              </a:ln>
              <a:effectLst/>
            </p:spPr>
            <p:txBody>
              <a:bodyPr/>
              <a:lstStyle/>
              <a:p>
                <a:endParaRPr lang="de-DE"/>
              </a:p>
            </p:txBody>
          </p:sp>
          <p:grpSp>
            <p:nvGrpSpPr>
              <p:cNvPr id="25649" name="Group 71"/>
              <p:cNvGrpSpPr>
                <a:grpSpLocks/>
              </p:cNvGrpSpPr>
              <p:nvPr/>
            </p:nvGrpSpPr>
            <p:grpSpPr bwMode="auto">
              <a:xfrm>
                <a:off x="2495" y="0"/>
                <a:ext cx="1700" cy="633"/>
                <a:chOff x="2495" y="0"/>
                <a:chExt cx="1700" cy="633"/>
              </a:xfrm>
            </p:grpSpPr>
            <p:sp>
              <p:nvSpPr>
                <p:cNvPr id="27709" name="Rectangle 61"/>
                <p:cNvSpPr>
                  <a:spLocks noChangeArrowheads="1"/>
                </p:cNvSpPr>
                <p:nvPr/>
              </p:nvSpPr>
              <p:spPr bwMode="auto">
                <a:xfrm>
                  <a:off x="2523" y="0"/>
                  <a:ext cx="1644" cy="633"/>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b="1">
                      <a:effectLst>
                        <a:outerShdw blurRad="38100" dist="38100" dir="2700000" algn="tl">
                          <a:srgbClr val="FFFFFF"/>
                        </a:outerShdw>
                      </a:effectLst>
                      <a:latin typeface="Tahoma" pitchFamily="34" charset="0"/>
                      <a:cs typeface="Times New Roman" charset="0"/>
                    </a:rPr>
                    <a:t>Die Jünger wurden vom Geist geleitet.</a:t>
                  </a:r>
                </a:p>
              </p:txBody>
            </p:sp>
            <p:sp>
              <p:nvSpPr>
                <p:cNvPr id="25651" name="Rectangle 70"/>
                <p:cNvSpPr>
                  <a:spLocks noChangeArrowheads="1"/>
                </p:cNvSpPr>
                <p:nvPr/>
              </p:nvSpPr>
              <p:spPr bwMode="auto">
                <a:xfrm>
                  <a:off x="2495" y="0"/>
                  <a:ext cx="1700" cy="633"/>
                </a:xfrm>
                <a:prstGeom prst="rect">
                  <a:avLst/>
                </a:prstGeom>
                <a:noFill/>
                <a:ln w="7">
                  <a:solidFill>
                    <a:srgbClr val="A0A0A0"/>
                  </a:solidFill>
                  <a:miter lim="800000"/>
                  <a:headEnd/>
                  <a:tailEnd/>
                </a:ln>
                <a:effectLst/>
              </p:spPr>
              <p:txBody>
                <a:bodyPr/>
                <a:lstStyle/>
                <a:p>
                  <a:endParaRPr lang="de-DE"/>
                </a:p>
              </p:txBody>
            </p:sp>
          </p:grpSp>
        </p:grpSp>
      </p:grpSp>
      <p:grpSp>
        <p:nvGrpSpPr>
          <p:cNvPr id="25607" name="Group 92"/>
          <p:cNvGrpSpPr>
            <a:grpSpLocks/>
          </p:cNvGrpSpPr>
          <p:nvPr/>
        </p:nvGrpSpPr>
        <p:grpSpPr bwMode="auto">
          <a:xfrm>
            <a:off x="0" y="4572000"/>
            <a:ext cx="9144000" cy="1066800"/>
            <a:chOff x="0" y="0"/>
            <a:chExt cx="4195" cy="863"/>
          </a:xfrm>
        </p:grpSpPr>
        <p:sp>
          <p:nvSpPr>
            <p:cNvPr id="25626" name="Rectangle 76"/>
            <p:cNvSpPr>
              <a:spLocks noChangeArrowheads="1"/>
            </p:cNvSpPr>
            <p:nvPr/>
          </p:nvSpPr>
          <p:spPr bwMode="auto">
            <a:xfrm>
              <a:off x="594" y="0"/>
              <a:ext cx="150" cy="863"/>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5627" name="Rectangle 78"/>
            <p:cNvSpPr>
              <a:spLocks noChangeArrowheads="1"/>
            </p:cNvSpPr>
            <p:nvPr/>
          </p:nvSpPr>
          <p:spPr bwMode="auto">
            <a:xfrm>
              <a:off x="2373" y="0"/>
              <a:ext cx="150" cy="863"/>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5628" name="Group 83"/>
            <p:cNvGrpSpPr>
              <a:grpSpLocks/>
            </p:cNvGrpSpPr>
            <p:nvPr/>
          </p:nvGrpSpPr>
          <p:grpSpPr bwMode="auto">
            <a:xfrm>
              <a:off x="0" y="0"/>
              <a:ext cx="566" cy="863"/>
              <a:chOff x="0" y="0"/>
              <a:chExt cx="566" cy="863"/>
            </a:xfrm>
          </p:grpSpPr>
          <p:sp>
            <p:nvSpPr>
              <p:cNvPr id="25639" name="Rectangle 82"/>
              <p:cNvSpPr>
                <a:spLocks noChangeArrowheads="1"/>
              </p:cNvSpPr>
              <p:nvPr/>
            </p:nvSpPr>
            <p:spPr bwMode="auto">
              <a:xfrm>
                <a:off x="0" y="0"/>
                <a:ext cx="566" cy="863"/>
              </a:xfrm>
              <a:prstGeom prst="rect">
                <a:avLst/>
              </a:prstGeom>
              <a:solidFill>
                <a:srgbClr val="FFB4B4"/>
              </a:solidFill>
              <a:ln w="9525">
                <a:noFill/>
                <a:miter lim="800000"/>
                <a:headEnd/>
                <a:tailEnd/>
              </a:ln>
              <a:effectLst/>
            </p:spPr>
            <p:txBody>
              <a:bodyPr/>
              <a:lstStyle/>
              <a:p>
                <a:endParaRPr lang="de-DE"/>
              </a:p>
            </p:txBody>
          </p:sp>
          <p:grpSp>
            <p:nvGrpSpPr>
              <p:cNvPr id="25640" name="Group 81"/>
              <p:cNvGrpSpPr>
                <a:grpSpLocks/>
              </p:cNvGrpSpPr>
              <p:nvPr/>
            </p:nvGrpSpPr>
            <p:grpSpPr bwMode="auto">
              <a:xfrm>
                <a:off x="0" y="0"/>
                <a:ext cx="566" cy="863"/>
                <a:chOff x="0" y="0"/>
                <a:chExt cx="566" cy="863"/>
              </a:xfrm>
            </p:grpSpPr>
            <p:sp>
              <p:nvSpPr>
                <p:cNvPr id="27723" name="Rectangle 75"/>
                <p:cNvSpPr>
                  <a:spLocks noChangeArrowheads="1"/>
                </p:cNvSpPr>
                <p:nvPr/>
              </p:nvSpPr>
              <p:spPr bwMode="auto">
                <a:xfrm>
                  <a:off x="28" y="0"/>
                  <a:ext cx="511" cy="863"/>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a:latin typeface="Times New Roman" charset="0"/>
                      <a:cs typeface="Times New Roman" charset="0"/>
                    </a:rPr>
                    <a:t> </a:t>
                  </a:r>
                  <a:r>
                    <a:rPr lang="de-DE" sz="1400" b="1" i="1">
                      <a:effectLst>
                        <a:outerShdw blurRad="38100" dist="38100" dir="2700000" algn="tl">
                          <a:srgbClr val="FFFFFF"/>
                        </a:outerShdw>
                      </a:effectLst>
                      <a:latin typeface="Arial" charset="0"/>
                      <a:cs typeface="Times New Roman" charset="0"/>
                    </a:rPr>
                    <a:t>Vers 35</a:t>
                  </a:r>
                </a:p>
                <a:p>
                  <a:pPr algn="ctr" eaLnBrk="0" hangingPunct="0">
                    <a:defRPr/>
                  </a:pPr>
                  <a:endParaRPr lang="de-DE" sz="1400" b="1" i="1">
                    <a:effectLst>
                      <a:outerShdw blurRad="38100" dist="38100" dir="2700000" algn="tl">
                        <a:srgbClr val="FFFFFF"/>
                      </a:outerShdw>
                    </a:effectLst>
                    <a:latin typeface="Arial" charset="0"/>
                    <a:cs typeface="Times New Roman" charset="0"/>
                  </a:endParaRPr>
                </a:p>
              </p:txBody>
            </p:sp>
            <p:sp>
              <p:nvSpPr>
                <p:cNvPr id="25642" name="Rectangle 80"/>
                <p:cNvSpPr>
                  <a:spLocks noChangeArrowheads="1"/>
                </p:cNvSpPr>
                <p:nvPr/>
              </p:nvSpPr>
              <p:spPr bwMode="auto">
                <a:xfrm>
                  <a:off x="0" y="0"/>
                  <a:ext cx="566" cy="863"/>
                </a:xfrm>
                <a:prstGeom prst="rect">
                  <a:avLst/>
                </a:prstGeom>
                <a:noFill/>
                <a:ln w="7">
                  <a:solidFill>
                    <a:srgbClr val="A0A0A0"/>
                  </a:solidFill>
                  <a:miter lim="800000"/>
                  <a:headEnd/>
                  <a:tailEnd/>
                </a:ln>
                <a:effectLst/>
              </p:spPr>
              <p:txBody>
                <a:bodyPr/>
                <a:lstStyle/>
                <a:p>
                  <a:endParaRPr lang="de-DE"/>
                </a:p>
              </p:txBody>
            </p:sp>
          </p:grpSp>
        </p:grpSp>
        <p:grpSp>
          <p:nvGrpSpPr>
            <p:cNvPr id="25629" name="Group 87"/>
            <p:cNvGrpSpPr>
              <a:grpSpLocks/>
            </p:cNvGrpSpPr>
            <p:nvPr/>
          </p:nvGrpSpPr>
          <p:grpSpPr bwMode="auto">
            <a:xfrm>
              <a:off x="716" y="0"/>
              <a:ext cx="1629" cy="863"/>
              <a:chOff x="716" y="0"/>
              <a:chExt cx="1629" cy="863"/>
            </a:xfrm>
          </p:grpSpPr>
          <p:sp>
            <p:nvSpPr>
              <p:cNvPr id="25635" name="Rectangle 86"/>
              <p:cNvSpPr>
                <a:spLocks noChangeArrowheads="1"/>
              </p:cNvSpPr>
              <p:nvPr/>
            </p:nvSpPr>
            <p:spPr bwMode="auto">
              <a:xfrm>
                <a:off x="716" y="0"/>
                <a:ext cx="1629" cy="863"/>
              </a:xfrm>
              <a:prstGeom prst="rect">
                <a:avLst/>
              </a:prstGeom>
              <a:solidFill>
                <a:srgbClr val="CAFFFF"/>
              </a:solidFill>
              <a:ln w="9525">
                <a:noFill/>
                <a:miter lim="800000"/>
                <a:headEnd/>
                <a:tailEnd/>
              </a:ln>
              <a:effectLst/>
            </p:spPr>
            <p:txBody>
              <a:bodyPr/>
              <a:lstStyle/>
              <a:p>
                <a:endParaRPr lang="de-DE"/>
              </a:p>
            </p:txBody>
          </p:sp>
          <p:grpSp>
            <p:nvGrpSpPr>
              <p:cNvPr id="25636" name="Group 85"/>
              <p:cNvGrpSpPr>
                <a:grpSpLocks/>
              </p:cNvGrpSpPr>
              <p:nvPr/>
            </p:nvGrpSpPr>
            <p:grpSpPr bwMode="auto">
              <a:xfrm>
                <a:off x="716" y="0"/>
                <a:ext cx="1629" cy="863"/>
                <a:chOff x="716" y="0"/>
                <a:chExt cx="1629" cy="863"/>
              </a:xfrm>
            </p:grpSpPr>
            <p:sp>
              <p:nvSpPr>
                <p:cNvPr id="27725" name="Rectangle 77"/>
                <p:cNvSpPr>
                  <a:spLocks noChangeArrowheads="1"/>
                </p:cNvSpPr>
                <p:nvPr/>
              </p:nvSpPr>
              <p:spPr bwMode="auto">
                <a:xfrm>
                  <a:off x="744" y="0"/>
                  <a:ext cx="1575" cy="863"/>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500" b="1">
                      <a:effectLst>
                        <a:outerShdw blurRad="38100" dist="38100" dir="2700000" algn="tl">
                          <a:srgbClr val="FFFFFF"/>
                        </a:outerShdw>
                      </a:effectLst>
                      <a:cs typeface="Times New Roman" charset="0"/>
                    </a:rPr>
                    <a:t> Philippus aber tat seinen Mund auf und fing von dieser Schrift an und predigte ihm das Evangelium von JESU.</a:t>
                  </a:r>
                </a:p>
                <a:p>
                  <a:pPr algn="ctr">
                    <a:defRPr/>
                  </a:pPr>
                  <a:endParaRPr lang="de-DE" sz="1500" b="1">
                    <a:effectLst>
                      <a:outerShdw blurRad="38100" dist="38100" dir="2700000" algn="tl">
                        <a:srgbClr val="FFFFFF"/>
                      </a:outerShdw>
                    </a:effectLst>
                    <a:cs typeface="Times New Roman" charset="0"/>
                  </a:endParaRPr>
                </a:p>
              </p:txBody>
            </p:sp>
            <p:sp>
              <p:nvSpPr>
                <p:cNvPr id="25638" name="Rectangle 84"/>
                <p:cNvSpPr>
                  <a:spLocks noChangeArrowheads="1"/>
                </p:cNvSpPr>
                <p:nvPr/>
              </p:nvSpPr>
              <p:spPr bwMode="auto">
                <a:xfrm>
                  <a:off x="716" y="0"/>
                  <a:ext cx="1629" cy="863"/>
                </a:xfrm>
                <a:prstGeom prst="rect">
                  <a:avLst/>
                </a:prstGeom>
                <a:noFill/>
                <a:ln w="7">
                  <a:solidFill>
                    <a:srgbClr val="A0A0A0"/>
                  </a:solidFill>
                  <a:miter lim="800000"/>
                  <a:headEnd/>
                  <a:tailEnd/>
                </a:ln>
                <a:effectLst/>
              </p:spPr>
              <p:txBody>
                <a:bodyPr/>
                <a:lstStyle/>
                <a:p>
                  <a:endParaRPr lang="de-DE"/>
                </a:p>
              </p:txBody>
            </p:sp>
          </p:grpSp>
        </p:grpSp>
        <p:grpSp>
          <p:nvGrpSpPr>
            <p:cNvPr id="25630" name="Group 91"/>
            <p:cNvGrpSpPr>
              <a:grpSpLocks/>
            </p:cNvGrpSpPr>
            <p:nvPr/>
          </p:nvGrpSpPr>
          <p:grpSpPr bwMode="auto">
            <a:xfrm>
              <a:off x="2495" y="0"/>
              <a:ext cx="1700" cy="863"/>
              <a:chOff x="2495" y="0"/>
              <a:chExt cx="1700" cy="863"/>
            </a:xfrm>
          </p:grpSpPr>
          <p:sp>
            <p:nvSpPr>
              <p:cNvPr id="25631" name="Rectangle 90"/>
              <p:cNvSpPr>
                <a:spLocks noChangeArrowheads="1"/>
              </p:cNvSpPr>
              <p:nvPr/>
            </p:nvSpPr>
            <p:spPr bwMode="auto">
              <a:xfrm>
                <a:off x="2495" y="0"/>
                <a:ext cx="1700" cy="863"/>
              </a:xfrm>
              <a:prstGeom prst="rect">
                <a:avLst/>
              </a:prstGeom>
              <a:solidFill>
                <a:srgbClr val="B4FFB4"/>
              </a:solidFill>
              <a:ln w="9525">
                <a:noFill/>
                <a:miter lim="800000"/>
                <a:headEnd/>
                <a:tailEnd/>
              </a:ln>
              <a:effectLst/>
            </p:spPr>
            <p:txBody>
              <a:bodyPr/>
              <a:lstStyle/>
              <a:p>
                <a:endParaRPr lang="de-DE"/>
              </a:p>
            </p:txBody>
          </p:sp>
          <p:grpSp>
            <p:nvGrpSpPr>
              <p:cNvPr id="25632" name="Group 89"/>
              <p:cNvGrpSpPr>
                <a:grpSpLocks/>
              </p:cNvGrpSpPr>
              <p:nvPr/>
            </p:nvGrpSpPr>
            <p:grpSpPr bwMode="auto">
              <a:xfrm>
                <a:off x="2495" y="0"/>
                <a:ext cx="1700" cy="863"/>
                <a:chOff x="2495" y="0"/>
                <a:chExt cx="1700" cy="863"/>
              </a:xfrm>
            </p:grpSpPr>
            <p:sp>
              <p:nvSpPr>
                <p:cNvPr id="27727" name="Rectangle 79"/>
                <p:cNvSpPr>
                  <a:spLocks noChangeArrowheads="1"/>
                </p:cNvSpPr>
                <p:nvPr/>
              </p:nvSpPr>
              <p:spPr bwMode="auto">
                <a:xfrm>
                  <a:off x="2523" y="0"/>
                  <a:ext cx="1644" cy="863"/>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600" b="1">
                      <a:effectLst>
                        <a:outerShdw blurRad="38100" dist="38100" dir="2700000" algn="tl">
                          <a:srgbClr val="FFFFFF"/>
                        </a:outerShdw>
                      </a:effectLst>
                      <a:latin typeface="Tahoma" pitchFamily="34" charset="0"/>
                      <a:cs typeface="Times New Roman" charset="0"/>
                    </a:rPr>
                    <a:t>JESUS wurde gepredigt und Fremden auf der Reise gelehrt.  Die Taufe wurde gelehrt und erklärt.</a:t>
                  </a:r>
                </a:p>
              </p:txBody>
            </p:sp>
            <p:sp>
              <p:nvSpPr>
                <p:cNvPr id="25634" name="Rectangle 88"/>
                <p:cNvSpPr>
                  <a:spLocks noChangeArrowheads="1"/>
                </p:cNvSpPr>
                <p:nvPr/>
              </p:nvSpPr>
              <p:spPr bwMode="auto">
                <a:xfrm>
                  <a:off x="2495" y="0"/>
                  <a:ext cx="1700" cy="863"/>
                </a:xfrm>
                <a:prstGeom prst="rect">
                  <a:avLst/>
                </a:prstGeom>
                <a:noFill/>
                <a:ln w="7">
                  <a:solidFill>
                    <a:srgbClr val="A0A0A0"/>
                  </a:solidFill>
                  <a:miter lim="800000"/>
                  <a:headEnd/>
                  <a:tailEnd/>
                </a:ln>
                <a:effectLst/>
              </p:spPr>
              <p:txBody>
                <a:bodyPr/>
                <a:lstStyle/>
                <a:p>
                  <a:endParaRPr lang="de-DE"/>
                </a:p>
              </p:txBody>
            </p:sp>
          </p:grpSp>
        </p:grpSp>
      </p:grpSp>
      <p:grpSp>
        <p:nvGrpSpPr>
          <p:cNvPr id="25608" name="Group 110"/>
          <p:cNvGrpSpPr>
            <a:grpSpLocks/>
          </p:cNvGrpSpPr>
          <p:nvPr/>
        </p:nvGrpSpPr>
        <p:grpSpPr bwMode="auto">
          <a:xfrm>
            <a:off x="0" y="5715000"/>
            <a:ext cx="9144000" cy="1143000"/>
            <a:chOff x="0" y="0"/>
            <a:chExt cx="4195" cy="748"/>
          </a:xfrm>
        </p:grpSpPr>
        <p:sp>
          <p:nvSpPr>
            <p:cNvPr id="25609" name="Rectangle 94"/>
            <p:cNvSpPr>
              <a:spLocks noChangeArrowheads="1"/>
            </p:cNvSpPr>
            <p:nvPr/>
          </p:nvSpPr>
          <p:spPr bwMode="auto">
            <a:xfrm>
              <a:off x="594" y="0"/>
              <a:ext cx="150" cy="74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5610" name="Rectangle 96"/>
            <p:cNvSpPr>
              <a:spLocks noChangeArrowheads="1"/>
            </p:cNvSpPr>
            <p:nvPr/>
          </p:nvSpPr>
          <p:spPr bwMode="auto">
            <a:xfrm>
              <a:off x="2373" y="0"/>
              <a:ext cx="150" cy="74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5611" name="Group 101"/>
            <p:cNvGrpSpPr>
              <a:grpSpLocks/>
            </p:cNvGrpSpPr>
            <p:nvPr/>
          </p:nvGrpSpPr>
          <p:grpSpPr bwMode="auto">
            <a:xfrm>
              <a:off x="0" y="0"/>
              <a:ext cx="566" cy="748"/>
              <a:chOff x="0" y="0"/>
              <a:chExt cx="566" cy="748"/>
            </a:xfrm>
          </p:grpSpPr>
          <p:sp>
            <p:nvSpPr>
              <p:cNvPr id="25622" name="Rectangle 100"/>
              <p:cNvSpPr>
                <a:spLocks noChangeArrowheads="1"/>
              </p:cNvSpPr>
              <p:nvPr/>
            </p:nvSpPr>
            <p:spPr bwMode="auto">
              <a:xfrm>
                <a:off x="0" y="0"/>
                <a:ext cx="566" cy="748"/>
              </a:xfrm>
              <a:prstGeom prst="rect">
                <a:avLst/>
              </a:prstGeom>
              <a:solidFill>
                <a:srgbClr val="FFB4B4"/>
              </a:solidFill>
              <a:ln w="9525">
                <a:noFill/>
                <a:miter lim="800000"/>
                <a:headEnd/>
                <a:tailEnd/>
              </a:ln>
              <a:effectLst/>
            </p:spPr>
            <p:txBody>
              <a:bodyPr/>
              <a:lstStyle/>
              <a:p>
                <a:endParaRPr lang="de-DE"/>
              </a:p>
            </p:txBody>
          </p:sp>
          <p:grpSp>
            <p:nvGrpSpPr>
              <p:cNvPr id="25623" name="Group 99"/>
              <p:cNvGrpSpPr>
                <a:grpSpLocks/>
              </p:cNvGrpSpPr>
              <p:nvPr/>
            </p:nvGrpSpPr>
            <p:grpSpPr bwMode="auto">
              <a:xfrm>
                <a:off x="0" y="0"/>
                <a:ext cx="566" cy="748"/>
                <a:chOff x="0" y="0"/>
                <a:chExt cx="566" cy="748"/>
              </a:xfrm>
            </p:grpSpPr>
            <p:sp>
              <p:nvSpPr>
                <p:cNvPr id="27741" name="Rectangle 93"/>
                <p:cNvSpPr>
                  <a:spLocks noChangeArrowheads="1"/>
                </p:cNvSpPr>
                <p:nvPr/>
              </p:nvSpPr>
              <p:spPr bwMode="auto">
                <a:xfrm>
                  <a:off x="28" y="0"/>
                  <a:ext cx="511" cy="748"/>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de-DE" sz="1400" i="1">
                    <a:latin typeface="Franklin Gothic Medium" pitchFamily="34" charset="0"/>
                    <a:cs typeface="Times New Roman" charset="0"/>
                  </a:endParaRPr>
                </a:p>
                <a:p>
                  <a:pPr algn="ctr">
                    <a:defRPr/>
                  </a:pPr>
                  <a:r>
                    <a:rPr lang="de-DE" sz="1400" b="1" i="1">
                      <a:effectLst>
                        <a:outerShdw blurRad="38100" dist="38100" dir="2700000" algn="tl">
                          <a:srgbClr val="FFFFFF"/>
                        </a:outerShdw>
                      </a:effectLst>
                      <a:latin typeface="Arial" charset="0"/>
                      <a:cs typeface="Times New Roman" charset="0"/>
                    </a:rPr>
                    <a:t>Vers 38</a:t>
                  </a:r>
                </a:p>
                <a:p>
                  <a:pPr algn="ctr" eaLnBrk="0" hangingPunct="0">
                    <a:defRPr/>
                  </a:pPr>
                  <a:endParaRPr lang="de-DE" sz="1400" b="1" i="1">
                    <a:effectLst>
                      <a:outerShdw blurRad="38100" dist="38100" dir="2700000" algn="tl">
                        <a:srgbClr val="FFFFFF"/>
                      </a:outerShdw>
                    </a:effectLst>
                    <a:latin typeface="Arial" charset="0"/>
                    <a:cs typeface="Times New Roman" charset="0"/>
                  </a:endParaRPr>
                </a:p>
              </p:txBody>
            </p:sp>
            <p:sp>
              <p:nvSpPr>
                <p:cNvPr id="25625" name="Rectangle 98"/>
                <p:cNvSpPr>
                  <a:spLocks noChangeArrowheads="1"/>
                </p:cNvSpPr>
                <p:nvPr/>
              </p:nvSpPr>
              <p:spPr bwMode="auto">
                <a:xfrm>
                  <a:off x="0" y="0"/>
                  <a:ext cx="566" cy="748"/>
                </a:xfrm>
                <a:prstGeom prst="rect">
                  <a:avLst/>
                </a:prstGeom>
                <a:noFill/>
                <a:ln w="7">
                  <a:solidFill>
                    <a:srgbClr val="A0A0A0"/>
                  </a:solidFill>
                  <a:miter lim="800000"/>
                  <a:headEnd/>
                  <a:tailEnd/>
                </a:ln>
                <a:effectLst/>
              </p:spPr>
              <p:txBody>
                <a:bodyPr/>
                <a:lstStyle/>
                <a:p>
                  <a:endParaRPr lang="de-DE"/>
                </a:p>
              </p:txBody>
            </p:sp>
          </p:grpSp>
        </p:grpSp>
        <p:grpSp>
          <p:nvGrpSpPr>
            <p:cNvPr id="25612" name="Group 105"/>
            <p:cNvGrpSpPr>
              <a:grpSpLocks/>
            </p:cNvGrpSpPr>
            <p:nvPr/>
          </p:nvGrpSpPr>
          <p:grpSpPr bwMode="auto">
            <a:xfrm>
              <a:off x="716" y="0"/>
              <a:ext cx="1629" cy="748"/>
              <a:chOff x="716" y="0"/>
              <a:chExt cx="1629" cy="748"/>
            </a:xfrm>
          </p:grpSpPr>
          <p:sp>
            <p:nvSpPr>
              <p:cNvPr id="25618" name="Rectangle 104"/>
              <p:cNvSpPr>
                <a:spLocks noChangeArrowheads="1"/>
              </p:cNvSpPr>
              <p:nvPr/>
            </p:nvSpPr>
            <p:spPr bwMode="auto">
              <a:xfrm>
                <a:off x="716" y="0"/>
                <a:ext cx="1629" cy="748"/>
              </a:xfrm>
              <a:prstGeom prst="rect">
                <a:avLst/>
              </a:prstGeom>
              <a:solidFill>
                <a:srgbClr val="CAFFFF"/>
              </a:solidFill>
              <a:ln w="9525">
                <a:noFill/>
                <a:miter lim="800000"/>
                <a:headEnd/>
                <a:tailEnd/>
              </a:ln>
              <a:effectLst/>
            </p:spPr>
            <p:txBody>
              <a:bodyPr/>
              <a:lstStyle/>
              <a:p>
                <a:endParaRPr lang="de-DE"/>
              </a:p>
            </p:txBody>
          </p:sp>
          <p:grpSp>
            <p:nvGrpSpPr>
              <p:cNvPr id="25619" name="Group 103"/>
              <p:cNvGrpSpPr>
                <a:grpSpLocks/>
              </p:cNvGrpSpPr>
              <p:nvPr/>
            </p:nvGrpSpPr>
            <p:grpSpPr bwMode="auto">
              <a:xfrm>
                <a:off x="716" y="0"/>
                <a:ext cx="1629" cy="748"/>
                <a:chOff x="716" y="0"/>
                <a:chExt cx="1629" cy="748"/>
              </a:xfrm>
            </p:grpSpPr>
            <p:sp>
              <p:nvSpPr>
                <p:cNvPr id="27743" name="Rectangle 95"/>
                <p:cNvSpPr>
                  <a:spLocks noChangeArrowheads="1"/>
                </p:cNvSpPr>
                <p:nvPr/>
              </p:nvSpPr>
              <p:spPr bwMode="auto">
                <a:xfrm>
                  <a:off x="744" y="0"/>
                  <a:ext cx="1575" cy="748"/>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b="1">
                      <a:effectLst>
                        <a:outerShdw blurRad="38100" dist="38100" dir="2700000" algn="tl">
                          <a:srgbClr val="FFFFFF"/>
                        </a:outerShdw>
                      </a:effectLst>
                      <a:cs typeface="Times New Roman" charset="0"/>
                    </a:rPr>
                    <a:t>Und er hieß den Wagen halten, und stiegen hinab in das Wasser beide, Philippus und der Kämmerer, und er taufte ihn.</a:t>
                  </a:r>
                </a:p>
                <a:p>
                  <a:pPr algn="ctr" eaLnBrk="0" hangingPunct="0">
                    <a:defRPr/>
                  </a:pPr>
                  <a:endParaRPr lang="de-DE" sz="1400" b="1">
                    <a:effectLst>
                      <a:outerShdw blurRad="38100" dist="38100" dir="2700000" algn="tl">
                        <a:srgbClr val="FFFFFF"/>
                      </a:outerShdw>
                    </a:effectLst>
                    <a:cs typeface="Times New Roman" charset="0"/>
                  </a:endParaRPr>
                </a:p>
              </p:txBody>
            </p:sp>
            <p:sp>
              <p:nvSpPr>
                <p:cNvPr id="25621" name="Rectangle 102"/>
                <p:cNvSpPr>
                  <a:spLocks noChangeArrowheads="1"/>
                </p:cNvSpPr>
                <p:nvPr/>
              </p:nvSpPr>
              <p:spPr bwMode="auto">
                <a:xfrm>
                  <a:off x="716" y="0"/>
                  <a:ext cx="1629" cy="748"/>
                </a:xfrm>
                <a:prstGeom prst="rect">
                  <a:avLst/>
                </a:prstGeom>
                <a:noFill/>
                <a:ln w="7">
                  <a:solidFill>
                    <a:srgbClr val="A0A0A0"/>
                  </a:solidFill>
                  <a:miter lim="800000"/>
                  <a:headEnd/>
                  <a:tailEnd/>
                </a:ln>
                <a:effectLst/>
              </p:spPr>
              <p:txBody>
                <a:bodyPr/>
                <a:lstStyle/>
                <a:p>
                  <a:endParaRPr lang="de-DE"/>
                </a:p>
              </p:txBody>
            </p:sp>
          </p:grpSp>
        </p:grpSp>
        <p:grpSp>
          <p:nvGrpSpPr>
            <p:cNvPr id="25613" name="Group 109"/>
            <p:cNvGrpSpPr>
              <a:grpSpLocks/>
            </p:cNvGrpSpPr>
            <p:nvPr/>
          </p:nvGrpSpPr>
          <p:grpSpPr bwMode="auto">
            <a:xfrm>
              <a:off x="2495" y="0"/>
              <a:ext cx="1700" cy="748"/>
              <a:chOff x="2495" y="0"/>
              <a:chExt cx="1700" cy="748"/>
            </a:xfrm>
          </p:grpSpPr>
          <p:sp>
            <p:nvSpPr>
              <p:cNvPr id="25614" name="Rectangle 108"/>
              <p:cNvSpPr>
                <a:spLocks noChangeArrowheads="1"/>
              </p:cNvSpPr>
              <p:nvPr/>
            </p:nvSpPr>
            <p:spPr bwMode="auto">
              <a:xfrm>
                <a:off x="2495" y="0"/>
                <a:ext cx="1700" cy="748"/>
              </a:xfrm>
              <a:prstGeom prst="rect">
                <a:avLst/>
              </a:prstGeom>
              <a:solidFill>
                <a:srgbClr val="B4FFB4"/>
              </a:solidFill>
              <a:ln w="9525">
                <a:noFill/>
                <a:miter lim="800000"/>
                <a:headEnd/>
                <a:tailEnd/>
              </a:ln>
              <a:effectLst/>
            </p:spPr>
            <p:txBody>
              <a:bodyPr/>
              <a:lstStyle/>
              <a:p>
                <a:endParaRPr lang="de-DE"/>
              </a:p>
            </p:txBody>
          </p:sp>
          <p:grpSp>
            <p:nvGrpSpPr>
              <p:cNvPr id="25615" name="Group 107"/>
              <p:cNvGrpSpPr>
                <a:grpSpLocks/>
              </p:cNvGrpSpPr>
              <p:nvPr/>
            </p:nvGrpSpPr>
            <p:grpSpPr bwMode="auto">
              <a:xfrm>
                <a:off x="2495" y="0"/>
                <a:ext cx="1700" cy="748"/>
                <a:chOff x="2495" y="0"/>
                <a:chExt cx="1700" cy="748"/>
              </a:xfrm>
            </p:grpSpPr>
            <p:sp>
              <p:nvSpPr>
                <p:cNvPr id="27745" name="Rectangle 97"/>
                <p:cNvSpPr>
                  <a:spLocks noChangeArrowheads="1"/>
                </p:cNvSpPr>
                <p:nvPr/>
              </p:nvSpPr>
              <p:spPr bwMode="auto">
                <a:xfrm>
                  <a:off x="2523" y="0"/>
                  <a:ext cx="1644" cy="748"/>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b="1">
                      <a:effectLst>
                        <a:outerShdw blurRad="38100" dist="38100" dir="2700000" algn="tl">
                          <a:srgbClr val="FFFFFF"/>
                        </a:outerShdw>
                      </a:effectLst>
                      <a:latin typeface="Tahoma" pitchFamily="34" charset="0"/>
                      <a:cs typeface="Times New Roman" charset="0"/>
                    </a:rPr>
                    <a:t>Die Taufe erfolgte durch Untertauchen </a:t>
                  </a:r>
                  <a:r>
                    <a:rPr lang="de-DE" b="1">
                      <a:solidFill>
                        <a:srgbClr val="FF0000"/>
                      </a:solidFill>
                      <a:effectLst>
                        <a:outerShdw blurRad="38100" dist="38100" dir="2700000" algn="tl">
                          <a:srgbClr val="000000"/>
                        </a:outerShdw>
                      </a:effectLst>
                      <a:latin typeface="Tahoma" pitchFamily="34" charset="0"/>
                      <a:cs typeface="Times New Roman" charset="0"/>
                    </a:rPr>
                    <a:t>in den Namen JESUS</a:t>
                  </a:r>
                  <a:r>
                    <a:rPr lang="de-DE" b="1">
                      <a:effectLst>
                        <a:outerShdw blurRad="38100" dist="38100" dir="2700000" algn="tl">
                          <a:srgbClr val="FFFFFF"/>
                        </a:outerShdw>
                      </a:effectLst>
                      <a:latin typeface="Tahoma" pitchFamily="34" charset="0"/>
                      <a:cs typeface="Times New Roman" charset="0"/>
                    </a:rPr>
                    <a:t>.</a:t>
                  </a:r>
                </a:p>
                <a:p>
                  <a:pPr algn="ctr" eaLnBrk="0" hangingPunct="0">
                    <a:defRPr/>
                  </a:pPr>
                  <a:endParaRPr lang="de-DE" b="1">
                    <a:effectLst>
                      <a:outerShdw blurRad="38100" dist="38100" dir="2700000" algn="tl">
                        <a:srgbClr val="FFFFFF"/>
                      </a:outerShdw>
                    </a:effectLst>
                    <a:latin typeface="Tahoma" pitchFamily="34" charset="0"/>
                    <a:cs typeface="Times New Roman" charset="0"/>
                  </a:endParaRPr>
                </a:p>
              </p:txBody>
            </p:sp>
            <p:sp>
              <p:nvSpPr>
                <p:cNvPr id="25617" name="Rectangle 106"/>
                <p:cNvSpPr>
                  <a:spLocks noChangeArrowheads="1"/>
                </p:cNvSpPr>
                <p:nvPr/>
              </p:nvSpPr>
              <p:spPr bwMode="auto">
                <a:xfrm>
                  <a:off x="2495" y="0"/>
                  <a:ext cx="1700" cy="748"/>
                </a:xfrm>
                <a:prstGeom prst="rect">
                  <a:avLst/>
                </a:prstGeom>
                <a:noFill/>
                <a:ln w="7">
                  <a:solidFill>
                    <a:srgbClr val="A0A0A0"/>
                  </a:solidFill>
                  <a:miter lim="800000"/>
                  <a:headEnd/>
                  <a:tailEnd/>
                </a:ln>
                <a:effectLst/>
              </p:spPr>
              <p:txBody>
                <a:bodyPr/>
                <a:lstStyle/>
                <a:p>
                  <a:endParaRPr lang="de-DE"/>
                </a:p>
              </p:txBody>
            </p:sp>
          </p:grpSp>
        </p:grpSp>
      </p:grpSp>
    </p:spTree>
  </p:cSld>
  <p:clrMapOvr>
    <a:masterClrMapping/>
  </p:clrMapOvr>
  <p:transition spd="slow">
    <p:pull dir="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981200" y="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b="1">
                <a:solidFill>
                  <a:schemeClr val="bg1"/>
                </a:solidFill>
                <a:effectLst>
                  <a:outerShdw blurRad="38100" dist="38100" dir="2700000" algn="tl">
                    <a:srgbClr val="808080"/>
                  </a:outerShdw>
                </a:effectLst>
                <a:latin typeface="Tahoma" pitchFamily="34" charset="0"/>
                <a:cs typeface="Times New Roman" charset="0"/>
              </a:rPr>
              <a:t>Apostelgeschichte  9. Kapitel</a:t>
            </a:r>
            <a:endParaRPr lang="de-AT" b="1">
              <a:solidFill>
                <a:schemeClr val="bg1"/>
              </a:solidFill>
              <a:effectLst>
                <a:outerShdw blurRad="38100" dist="38100" dir="2700000" algn="tl">
                  <a:srgbClr val="808080"/>
                </a:outerShdw>
              </a:effectLst>
              <a:latin typeface="Tahoma" pitchFamily="34" charset="0"/>
              <a:cs typeface="Times New Roman" charset="0"/>
            </a:endParaRPr>
          </a:p>
        </p:txBody>
      </p:sp>
      <p:grpSp>
        <p:nvGrpSpPr>
          <p:cNvPr id="26627" name="Group 20"/>
          <p:cNvGrpSpPr>
            <a:grpSpLocks/>
          </p:cNvGrpSpPr>
          <p:nvPr/>
        </p:nvGrpSpPr>
        <p:grpSpPr bwMode="auto">
          <a:xfrm>
            <a:off x="0" y="609600"/>
            <a:ext cx="9144000" cy="3200400"/>
            <a:chOff x="0" y="0"/>
            <a:chExt cx="3743" cy="2208"/>
          </a:xfrm>
        </p:grpSpPr>
        <p:sp>
          <p:nvSpPr>
            <p:cNvPr id="26664" name="Rectangle 4"/>
            <p:cNvSpPr>
              <a:spLocks noChangeArrowheads="1"/>
            </p:cNvSpPr>
            <p:nvPr/>
          </p:nvSpPr>
          <p:spPr bwMode="auto">
            <a:xfrm>
              <a:off x="594" y="0"/>
              <a:ext cx="150" cy="220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6665" name="Rectangle 6"/>
            <p:cNvSpPr>
              <a:spLocks noChangeArrowheads="1"/>
            </p:cNvSpPr>
            <p:nvPr/>
          </p:nvSpPr>
          <p:spPr bwMode="auto">
            <a:xfrm>
              <a:off x="2543" y="0"/>
              <a:ext cx="150" cy="220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6666" name="Group 11"/>
            <p:cNvGrpSpPr>
              <a:grpSpLocks/>
            </p:cNvGrpSpPr>
            <p:nvPr/>
          </p:nvGrpSpPr>
          <p:grpSpPr bwMode="auto">
            <a:xfrm>
              <a:off x="0" y="0"/>
              <a:ext cx="566" cy="2208"/>
              <a:chOff x="0" y="0"/>
              <a:chExt cx="566" cy="2208"/>
            </a:xfrm>
          </p:grpSpPr>
          <p:sp>
            <p:nvSpPr>
              <p:cNvPr id="26677" name="Rectangle 10"/>
              <p:cNvSpPr>
                <a:spLocks noChangeArrowheads="1"/>
              </p:cNvSpPr>
              <p:nvPr/>
            </p:nvSpPr>
            <p:spPr bwMode="auto">
              <a:xfrm>
                <a:off x="0" y="0"/>
                <a:ext cx="566" cy="2208"/>
              </a:xfrm>
              <a:prstGeom prst="rect">
                <a:avLst/>
              </a:prstGeom>
              <a:solidFill>
                <a:srgbClr val="FFB4B4"/>
              </a:solidFill>
              <a:ln w="9525">
                <a:noFill/>
                <a:miter lim="800000"/>
                <a:headEnd/>
                <a:tailEnd/>
              </a:ln>
              <a:effectLst/>
            </p:spPr>
            <p:txBody>
              <a:bodyPr/>
              <a:lstStyle/>
              <a:p>
                <a:endParaRPr lang="de-DE"/>
              </a:p>
            </p:txBody>
          </p:sp>
          <p:grpSp>
            <p:nvGrpSpPr>
              <p:cNvPr id="26678" name="Group 9"/>
              <p:cNvGrpSpPr>
                <a:grpSpLocks/>
              </p:cNvGrpSpPr>
              <p:nvPr/>
            </p:nvGrpSpPr>
            <p:grpSpPr bwMode="auto">
              <a:xfrm>
                <a:off x="0" y="0"/>
                <a:ext cx="566" cy="2208"/>
                <a:chOff x="0" y="0"/>
                <a:chExt cx="566" cy="2208"/>
              </a:xfrm>
            </p:grpSpPr>
            <p:sp>
              <p:nvSpPr>
                <p:cNvPr id="28675" name="Rectangle 3"/>
                <p:cNvSpPr>
                  <a:spLocks noChangeArrowheads="1"/>
                </p:cNvSpPr>
                <p:nvPr/>
              </p:nvSpPr>
              <p:spPr bwMode="auto">
                <a:xfrm>
                  <a:off x="28" y="0"/>
                  <a:ext cx="510" cy="2208"/>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a:latin typeface="Times New Roman" charset="0"/>
                      <a:cs typeface="Times New Roman" charset="0"/>
                    </a:rPr>
                    <a:t> </a:t>
                  </a:r>
                </a:p>
                <a:p>
                  <a:pPr algn="ctr" eaLnBrk="0" hangingPunct="0">
                    <a:defRPr/>
                  </a:pPr>
                  <a:r>
                    <a:rPr lang="de-DE" sz="1400">
                      <a:latin typeface="Times New Roman" charset="0"/>
                      <a:cs typeface="Times New Roman" charset="0"/>
                    </a:rPr>
                    <a:t> </a:t>
                  </a:r>
                </a:p>
                <a:p>
                  <a:pPr algn="ctr" eaLnBrk="0" hangingPunct="0">
                    <a:defRPr/>
                  </a:pPr>
                  <a:r>
                    <a:rPr lang="de-DE" sz="1400">
                      <a:latin typeface="Times New Roman" charset="0"/>
                      <a:cs typeface="Times New Roman" charset="0"/>
                    </a:rPr>
                    <a:t> </a:t>
                  </a:r>
                </a:p>
                <a:p>
                  <a:pPr algn="ctr" eaLnBrk="0" hangingPunct="0">
                    <a:defRPr/>
                  </a:pPr>
                  <a:r>
                    <a:rPr lang="de-DE" sz="1400">
                      <a:latin typeface="Times New Roman" charset="0"/>
                      <a:cs typeface="Times New Roman" charset="0"/>
                    </a:rPr>
                    <a:t> </a:t>
                  </a:r>
                </a:p>
                <a:p>
                  <a:pPr algn="ctr" eaLnBrk="0" hangingPunct="0">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Verse </a:t>
                  </a:r>
                </a:p>
                <a:p>
                  <a:pPr algn="ctr" eaLnBrk="0" hangingPunct="0">
                    <a:defRPr/>
                  </a:pPr>
                  <a:r>
                    <a:rPr lang="de-DE" sz="1400" b="1" i="1">
                      <a:effectLst>
                        <a:outerShdw blurRad="38100" dist="38100" dir="2700000" algn="tl">
                          <a:srgbClr val="FFFFFF"/>
                        </a:outerShdw>
                      </a:effectLst>
                      <a:latin typeface="Arial" charset="0"/>
                      <a:cs typeface="Times New Roman" charset="0"/>
                    </a:rPr>
                    <a:t>10-16</a:t>
                  </a:r>
                </a:p>
                <a:p>
                  <a:pPr algn="ctr" eaLnBrk="0" hangingPunct="0">
                    <a:defRPr/>
                  </a:pPr>
                  <a:endParaRPr lang="de-DE" b="1" i="1">
                    <a:effectLst>
                      <a:outerShdw blurRad="38100" dist="38100" dir="2700000" algn="tl">
                        <a:srgbClr val="FFFFFF"/>
                      </a:outerShdw>
                    </a:effectLst>
                    <a:latin typeface="Arial" charset="0"/>
                  </a:endParaRPr>
                </a:p>
              </p:txBody>
            </p:sp>
            <p:sp>
              <p:nvSpPr>
                <p:cNvPr id="26680" name="Rectangle 8"/>
                <p:cNvSpPr>
                  <a:spLocks noChangeArrowheads="1"/>
                </p:cNvSpPr>
                <p:nvPr/>
              </p:nvSpPr>
              <p:spPr bwMode="auto">
                <a:xfrm>
                  <a:off x="0" y="0"/>
                  <a:ext cx="566" cy="2208"/>
                </a:xfrm>
                <a:prstGeom prst="rect">
                  <a:avLst/>
                </a:prstGeom>
                <a:noFill/>
                <a:ln w="7">
                  <a:solidFill>
                    <a:srgbClr val="A0A0A0"/>
                  </a:solidFill>
                  <a:miter lim="800000"/>
                  <a:headEnd/>
                  <a:tailEnd/>
                </a:ln>
                <a:effectLst/>
              </p:spPr>
              <p:txBody>
                <a:bodyPr/>
                <a:lstStyle/>
                <a:p>
                  <a:endParaRPr lang="de-DE"/>
                </a:p>
              </p:txBody>
            </p:sp>
          </p:grpSp>
        </p:grpSp>
        <p:grpSp>
          <p:nvGrpSpPr>
            <p:cNvPr id="26667" name="Group 15"/>
            <p:cNvGrpSpPr>
              <a:grpSpLocks/>
            </p:cNvGrpSpPr>
            <p:nvPr/>
          </p:nvGrpSpPr>
          <p:grpSpPr bwMode="auto">
            <a:xfrm>
              <a:off x="716" y="0"/>
              <a:ext cx="1799" cy="2208"/>
              <a:chOff x="716" y="0"/>
              <a:chExt cx="1799" cy="2208"/>
            </a:xfrm>
          </p:grpSpPr>
          <p:sp>
            <p:nvSpPr>
              <p:cNvPr id="26673" name="Rectangle 14"/>
              <p:cNvSpPr>
                <a:spLocks noChangeArrowheads="1"/>
              </p:cNvSpPr>
              <p:nvPr/>
            </p:nvSpPr>
            <p:spPr bwMode="auto">
              <a:xfrm>
                <a:off x="716" y="0"/>
                <a:ext cx="1799" cy="2208"/>
              </a:xfrm>
              <a:prstGeom prst="rect">
                <a:avLst/>
              </a:prstGeom>
              <a:solidFill>
                <a:srgbClr val="CAFFFF"/>
              </a:solidFill>
              <a:ln w="9525">
                <a:noFill/>
                <a:miter lim="800000"/>
                <a:headEnd/>
                <a:tailEnd/>
              </a:ln>
              <a:effectLst/>
            </p:spPr>
            <p:txBody>
              <a:bodyPr/>
              <a:lstStyle/>
              <a:p>
                <a:endParaRPr lang="de-DE"/>
              </a:p>
            </p:txBody>
          </p:sp>
          <p:grpSp>
            <p:nvGrpSpPr>
              <p:cNvPr id="26674" name="Group 13"/>
              <p:cNvGrpSpPr>
                <a:grpSpLocks/>
              </p:cNvGrpSpPr>
              <p:nvPr/>
            </p:nvGrpSpPr>
            <p:grpSpPr bwMode="auto">
              <a:xfrm>
                <a:off x="716" y="0"/>
                <a:ext cx="1799" cy="2208"/>
                <a:chOff x="716" y="0"/>
                <a:chExt cx="1799" cy="2208"/>
              </a:xfrm>
            </p:grpSpPr>
            <p:sp>
              <p:nvSpPr>
                <p:cNvPr id="28677" name="Rectangle 5"/>
                <p:cNvSpPr>
                  <a:spLocks noChangeArrowheads="1"/>
                </p:cNvSpPr>
                <p:nvPr/>
              </p:nvSpPr>
              <p:spPr bwMode="auto">
                <a:xfrm>
                  <a:off x="744" y="0"/>
                  <a:ext cx="1743" cy="2208"/>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defRPr/>
                  </a:pPr>
                  <a:r>
                    <a:rPr lang="de-DE" sz="1100">
                      <a:effectLst>
                        <a:outerShdw blurRad="38100" dist="38100" dir="2700000" algn="tl">
                          <a:srgbClr val="FFFFFF"/>
                        </a:outerShdw>
                      </a:effectLst>
                      <a:cs typeface="Times New Roman" charset="0"/>
                    </a:rPr>
                    <a:t>Es war aber ein Jünger zu Damaskus mit Namen Ananias; zu dem sprach der HERR im Gesicht: Ananias! Und er sprach: Hier bin ich, HERR. Der HERR sprach zu ihm: Stehe auf und gehe in die Gasse, die da heißt "die gerade", und frage im Hause des Judas nach einem namens Saul von Tarsus; denn siehe, er betet, und hat gesehen im Gesicht einen Mann mit Namen Ananias zu ihm hineinkommen und die Hand auf ihn legen, daß er wieder sehend werde. Ananias aber antwortete: HERR, ich habe von vielen gehört von diesem Manne, wieviel Übles er deinen Heiligen getan hat zu Jerusalem; und er hat allhier Macht von den Hohenpriestern, zu binden alle, die deinen Namen anrufen. Der HERR sprach zu ihm: Gehe hin; denn dieser ist mir ein auserwähltes Rüstzeug, daß er meinen Namen trage vor den Heiden und vor den Königen und vor den Kindern von Israel. Ich will ihm zeigen wieviel er leiden muß um meines Namens willen.</a:t>
                  </a:r>
                  <a:endParaRPr lang="de-DE" sz="1100">
                    <a:effectLst>
                      <a:outerShdw blurRad="38100" dist="38100" dir="2700000" algn="tl">
                        <a:srgbClr val="FFFFFF"/>
                      </a:outerShdw>
                    </a:effectLst>
                  </a:endParaRPr>
                </a:p>
              </p:txBody>
            </p:sp>
            <p:sp>
              <p:nvSpPr>
                <p:cNvPr id="26676" name="Rectangle 12"/>
                <p:cNvSpPr>
                  <a:spLocks noChangeArrowheads="1"/>
                </p:cNvSpPr>
                <p:nvPr/>
              </p:nvSpPr>
              <p:spPr bwMode="auto">
                <a:xfrm>
                  <a:off x="716" y="0"/>
                  <a:ext cx="1799" cy="2208"/>
                </a:xfrm>
                <a:prstGeom prst="rect">
                  <a:avLst/>
                </a:prstGeom>
                <a:noFill/>
                <a:ln w="7">
                  <a:solidFill>
                    <a:srgbClr val="A0A0A0"/>
                  </a:solidFill>
                  <a:miter lim="800000"/>
                  <a:headEnd/>
                  <a:tailEnd/>
                </a:ln>
                <a:effectLst/>
              </p:spPr>
              <p:txBody>
                <a:bodyPr/>
                <a:lstStyle/>
                <a:p>
                  <a:endParaRPr lang="de-DE"/>
                </a:p>
              </p:txBody>
            </p:sp>
          </p:grpSp>
        </p:grpSp>
        <p:grpSp>
          <p:nvGrpSpPr>
            <p:cNvPr id="26668" name="Group 19"/>
            <p:cNvGrpSpPr>
              <a:grpSpLocks/>
            </p:cNvGrpSpPr>
            <p:nvPr/>
          </p:nvGrpSpPr>
          <p:grpSpPr bwMode="auto">
            <a:xfrm>
              <a:off x="2665" y="0"/>
              <a:ext cx="1078" cy="2208"/>
              <a:chOff x="2665" y="0"/>
              <a:chExt cx="1078" cy="2208"/>
            </a:xfrm>
          </p:grpSpPr>
          <p:sp>
            <p:nvSpPr>
              <p:cNvPr id="26669" name="Rectangle 18"/>
              <p:cNvSpPr>
                <a:spLocks noChangeArrowheads="1"/>
              </p:cNvSpPr>
              <p:nvPr/>
            </p:nvSpPr>
            <p:spPr bwMode="auto">
              <a:xfrm>
                <a:off x="2665" y="0"/>
                <a:ext cx="1078" cy="2208"/>
              </a:xfrm>
              <a:prstGeom prst="rect">
                <a:avLst/>
              </a:prstGeom>
              <a:solidFill>
                <a:srgbClr val="B4FFB4"/>
              </a:solidFill>
              <a:ln w="9525">
                <a:noFill/>
                <a:miter lim="800000"/>
                <a:headEnd/>
                <a:tailEnd/>
              </a:ln>
              <a:effectLst/>
            </p:spPr>
            <p:txBody>
              <a:bodyPr/>
              <a:lstStyle/>
              <a:p>
                <a:endParaRPr lang="de-DE"/>
              </a:p>
            </p:txBody>
          </p:sp>
          <p:grpSp>
            <p:nvGrpSpPr>
              <p:cNvPr id="26670" name="Group 17"/>
              <p:cNvGrpSpPr>
                <a:grpSpLocks/>
              </p:cNvGrpSpPr>
              <p:nvPr/>
            </p:nvGrpSpPr>
            <p:grpSpPr bwMode="auto">
              <a:xfrm>
                <a:off x="2665" y="0"/>
                <a:ext cx="1078" cy="2208"/>
                <a:chOff x="2665" y="0"/>
                <a:chExt cx="1078" cy="2208"/>
              </a:xfrm>
            </p:grpSpPr>
            <p:sp>
              <p:nvSpPr>
                <p:cNvPr id="28679" name="Rectangle 7"/>
                <p:cNvSpPr>
                  <a:spLocks noChangeArrowheads="1"/>
                </p:cNvSpPr>
                <p:nvPr/>
              </p:nvSpPr>
              <p:spPr bwMode="auto">
                <a:xfrm>
                  <a:off x="2693" y="0"/>
                  <a:ext cx="1022" cy="2208"/>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a:latin typeface="Times New Roman" charset="0"/>
                      <a:cs typeface="Times New Roman" charset="0"/>
                    </a:rPr>
                    <a:t> </a:t>
                  </a:r>
                </a:p>
                <a:p>
                  <a:pPr algn="ctr" eaLnBrk="0" hangingPunct="0">
                    <a:defRPr/>
                  </a:pPr>
                  <a:r>
                    <a:rPr lang="de-DE" b="1">
                      <a:effectLst>
                        <a:outerShdw blurRad="38100" dist="38100" dir="2700000" algn="tl">
                          <a:srgbClr val="FFFFFF"/>
                        </a:outerShdw>
                      </a:effectLst>
                      <a:latin typeface="Tahoma" pitchFamily="34" charset="0"/>
                      <a:cs typeface="Times New Roman" charset="0"/>
                    </a:rPr>
                    <a:t>Direktes Gespräch mit JESUS im Geist und im Gehorsam.</a:t>
                  </a:r>
                </a:p>
                <a:p>
                  <a:pPr algn="ctr" eaLnBrk="0" hangingPunct="0">
                    <a:defRPr/>
                  </a:pPr>
                  <a:endParaRPr lang="de-DE" b="1">
                    <a:effectLst>
                      <a:outerShdw blurRad="38100" dist="38100" dir="2700000" algn="tl">
                        <a:srgbClr val="FFFFFF"/>
                      </a:outerShdw>
                    </a:effectLst>
                    <a:latin typeface="Tahoma" pitchFamily="34" charset="0"/>
                  </a:endParaRPr>
                </a:p>
              </p:txBody>
            </p:sp>
            <p:sp>
              <p:nvSpPr>
                <p:cNvPr id="26672" name="Rectangle 16"/>
                <p:cNvSpPr>
                  <a:spLocks noChangeArrowheads="1"/>
                </p:cNvSpPr>
                <p:nvPr/>
              </p:nvSpPr>
              <p:spPr bwMode="auto">
                <a:xfrm>
                  <a:off x="2665" y="0"/>
                  <a:ext cx="1078" cy="2208"/>
                </a:xfrm>
                <a:prstGeom prst="rect">
                  <a:avLst/>
                </a:prstGeom>
                <a:noFill/>
                <a:ln w="7">
                  <a:solidFill>
                    <a:srgbClr val="A0A0A0"/>
                  </a:solidFill>
                  <a:miter lim="800000"/>
                  <a:headEnd/>
                  <a:tailEnd/>
                </a:ln>
                <a:effectLst/>
              </p:spPr>
              <p:txBody>
                <a:bodyPr/>
                <a:lstStyle/>
                <a:p>
                  <a:endParaRPr lang="de-DE"/>
                </a:p>
              </p:txBody>
            </p:sp>
          </p:grpSp>
        </p:grpSp>
      </p:grpSp>
      <p:grpSp>
        <p:nvGrpSpPr>
          <p:cNvPr id="26628" name="Group 38"/>
          <p:cNvGrpSpPr>
            <a:grpSpLocks/>
          </p:cNvGrpSpPr>
          <p:nvPr/>
        </p:nvGrpSpPr>
        <p:grpSpPr bwMode="auto">
          <a:xfrm>
            <a:off x="0" y="3886200"/>
            <a:ext cx="9144000" cy="1371600"/>
            <a:chOff x="0" y="0"/>
            <a:chExt cx="3743" cy="824"/>
          </a:xfrm>
        </p:grpSpPr>
        <p:sp>
          <p:nvSpPr>
            <p:cNvPr id="26647" name="Rectangle 22"/>
            <p:cNvSpPr>
              <a:spLocks noChangeArrowheads="1"/>
            </p:cNvSpPr>
            <p:nvPr/>
          </p:nvSpPr>
          <p:spPr bwMode="auto">
            <a:xfrm>
              <a:off x="594" y="0"/>
              <a:ext cx="150" cy="824"/>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6648" name="Rectangle 24"/>
            <p:cNvSpPr>
              <a:spLocks noChangeArrowheads="1"/>
            </p:cNvSpPr>
            <p:nvPr/>
          </p:nvSpPr>
          <p:spPr bwMode="auto">
            <a:xfrm>
              <a:off x="2543" y="0"/>
              <a:ext cx="150" cy="824"/>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6649" name="Group 29"/>
            <p:cNvGrpSpPr>
              <a:grpSpLocks/>
            </p:cNvGrpSpPr>
            <p:nvPr/>
          </p:nvGrpSpPr>
          <p:grpSpPr bwMode="auto">
            <a:xfrm>
              <a:off x="0" y="0"/>
              <a:ext cx="566" cy="824"/>
              <a:chOff x="0" y="0"/>
              <a:chExt cx="566" cy="824"/>
            </a:xfrm>
          </p:grpSpPr>
          <p:sp>
            <p:nvSpPr>
              <p:cNvPr id="26660" name="Rectangle 28"/>
              <p:cNvSpPr>
                <a:spLocks noChangeArrowheads="1"/>
              </p:cNvSpPr>
              <p:nvPr/>
            </p:nvSpPr>
            <p:spPr bwMode="auto">
              <a:xfrm>
                <a:off x="0" y="0"/>
                <a:ext cx="566" cy="824"/>
              </a:xfrm>
              <a:prstGeom prst="rect">
                <a:avLst/>
              </a:prstGeom>
              <a:solidFill>
                <a:srgbClr val="FFB4B4"/>
              </a:solidFill>
              <a:ln w="9525">
                <a:noFill/>
                <a:miter lim="800000"/>
                <a:headEnd/>
                <a:tailEnd/>
              </a:ln>
              <a:effectLst/>
            </p:spPr>
            <p:txBody>
              <a:bodyPr/>
              <a:lstStyle/>
              <a:p>
                <a:endParaRPr lang="de-DE"/>
              </a:p>
            </p:txBody>
          </p:sp>
          <p:grpSp>
            <p:nvGrpSpPr>
              <p:cNvPr id="26661" name="Group 27"/>
              <p:cNvGrpSpPr>
                <a:grpSpLocks/>
              </p:cNvGrpSpPr>
              <p:nvPr/>
            </p:nvGrpSpPr>
            <p:grpSpPr bwMode="auto">
              <a:xfrm>
                <a:off x="0" y="0"/>
                <a:ext cx="566" cy="824"/>
                <a:chOff x="0" y="0"/>
                <a:chExt cx="566" cy="824"/>
              </a:xfrm>
            </p:grpSpPr>
            <p:sp>
              <p:nvSpPr>
                <p:cNvPr id="28693" name="Rectangle 21"/>
                <p:cNvSpPr>
                  <a:spLocks noChangeArrowheads="1"/>
                </p:cNvSpPr>
                <p:nvPr/>
              </p:nvSpPr>
              <p:spPr bwMode="auto">
                <a:xfrm>
                  <a:off x="28" y="0"/>
                  <a:ext cx="510" cy="824"/>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 27</a:t>
                  </a:r>
                </a:p>
                <a:p>
                  <a:pPr algn="ctr" eaLnBrk="0" hangingPunct="0">
                    <a:defRPr/>
                  </a:pPr>
                  <a:endParaRPr lang="de-DE">
                    <a:latin typeface="Times New Roman" charset="0"/>
                  </a:endParaRPr>
                </a:p>
              </p:txBody>
            </p:sp>
            <p:sp>
              <p:nvSpPr>
                <p:cNvPr id="26663" name="Rectangle 26"/>
                <p:cNvSpPr>
                  <a:spLocks noChangeArrowheads="1"/>
                </p:cNvSpPr>
                <p:nvPr/>
              </p:nvSpPr>
              <p:spPr bwMode="auto">
                <a:xfrm>
                  <a:off x="0" y="0"/>
                  <a:ext cx="566" cy="824"/>
                </a:xfrm>
                <a:prstGeom prst="rect">
                  <a:avLst/>
                </a:prstGeom>
                <a:noFill/>
                <a:ln w="7">
                  <a:solidFill>
                    <a:srgbClr val="A0A0A0"/>
                  </a:solidFill>
                  <a:miter lim="800000"/>
                  <a:headEnd/>
                  <a:tailEnd/>
                </a:ln>
                <a:effectLst/>
              </p:spPr>
              <p:txBody>
                <a:bodyPr/>
                <a:lstStyle/>
                <a:p>
                  <a:endParaRPr lang="de-DE"/>
                </a:p>
              </p:txBody>
            </p:sp>
          </p:grpSp>
        </p:grpSp>
        <p:grpSp>
          <p:nvGrpSpPr>
            <p:cNvPr id="26650" name="Group 33"/>
            <p:cNvGrpSpPr>
              <a:grpSpLocks/>
            </p:cNvGrpSpPr>
            <p:nvPr/>
          </p:nvGrpSpPr>
          <p:grpSpPr bwMode="auto">
            <a:xfrm>
              <a:off x="716" y="0"/>
              <a:ext cx="1799" cy="824"/>
              <a:chOff x="716" y="0"/>
              <a:chExt cx="1799" cy="824"/>
            </a:xfrm>
          </p:grpSpPr>
          <p:sp>
            <p:nvSpPr>
              <p:cNvPr id="26656" name="Rectangle 32"/>
              <p:cNvSpPr>
                <a:spLocks noChangeArrowheads="1"/>
              </p:cNvSpPr>
              <p:nvPr/>
            </p:nvSpPr>
            <p:spPr bwMode="auto">
              <a:xfrm>
                <a:off x="716" y="0"/>
                <a:ext cx="1799" cy="824"/>
              </a:xfrm>
              <a:prstGeom prst="rect">
                <a:avLst/>
              </a:prstGeom>
              <a:solidFill>
                <a:srgbClr val="CAFFFF"/>
              </a:solidFill>
              <a:ln w="9525">
                <a:noFill/>
                <a:miter lim="800000"/>
                <a:headEnd/>
                <a:tailEnd/>
              </a:ln>
              <a:effectLst/>
            </p:spPr>
            <p:txBody>
              <a:bodyPr/>
              <a:lstStyle/>
              <a:p>
                <a:endParaRPr lang="de-DE"/>
              </a:p>
            </p:txBody>
          </p:sp>
          <p:grpSp>
            <p:nvGrpSpPr>
              <p:cNvPr id="26657" name="Group 31"/>
              <p:cNvGrpSpPr>
                <a:grpSpLocks/>
              </p:cNvGrpSpPr>
              <p:nvPr/>
            </p:nvGrpSpPr>
            <p:grpSpPr bwMode="auto">
              <a:xfrm>
                <a:off x="716" y="0"/>
                <a:ext cx="1799" cy="824"/>
                <a:chOff x="716" y="0"/>
                <a:chExt cx="1799" cy="824"/>
              </a:xfrm>
            </p:grpSpPr>
            <p:sp>
              <p:nvSpPr>
                <p:cNvPr id="28695" name="Rectangle 23"/>
                <p:cNvSpPr>
                  <a:spLocks noChangeArrowheads="1"/>
                </p:cNvSpPr>
                <p:nvPr/>
              </p:nvSpPr>
              <p:spPr bwMode="auto">
                <a:xfrm>
                  <a:off x="744" y="0"/>
                  <a:ext cx="1743" cy="824"/>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effectLst>
                        <a:outerShdw blurRad="38100" dist="38100" dir="2700000" algn="tl">
                          <a:srgbClr val="FFFFFF"/>
                        </a:outerShdw>
                      </a:effectLst>
                      <a:cs typeface="Times New Roman" charset="0"/>
                    </a:rPr>
                    <a:t>Barnabas aber nahm ihn zu sich und führte ihn zu den Aposteln und erzählte ihnen, wie er auf der Straße den HERRN gesehen und er mit ihm geredet und wie er zu Damaskus den Namen JESUS frei gepredigt hätte.</a:t>
                  </a:r>
                </a:p>
              </p:txBody>
            </p:sp>
            <p:sp>
              <p:nvSpPr>
                <p:cNvPr id="26659" name="Rectangle 30"/>
                <p:cNvSpPr>
                  <a:spLocks noChangeArrowheads="1"/>
                </p:cNvSpPr>
                <p:nvPr/>
              </p:nvSpPr>
              <p:spPr bwMode="auto">
                <a:xfrm>
                  <a:off x="716" y="0"/>
                  <a:ext cx="1799" cy="824"/>
                </a:xfrm>
                <a:prstGeom prst="rect">
                  <a:avLst/>
                </a:prstGeom>
                <a:noFill/>
                <a:ln w="7">
                  <a:solidFill>
                    <a:srgbClr val="A0A0A0"/>
                  </a:solidFill>
                  <a:miter lim="800000"/>
                  <a:headEnd/>
                  <a:tailEnd/>
                </a:ln>
                <a:effectLst/>
              </p:spPr>
              <p:txBody>
                <a:bodyPr/>
                <a:lstStyle/>
                <a:p>
                  <a:endParaRPr lang="de-DE"/>
                </a:p>
              </p:txBody>
            </p:sp>
          </p:grpSp>
        </p:grpSp>
        <p:grpSp>
          <p:nvGrpSpPr>
            <p:cNvPr id="26651" name="Group 37"/>
            <p:cNvGrpSpPr>
              <a:grpSpLocks/>
            </p:cNvGrpSpPr>
            <p:nvPr/>
          </p:nvGrpSpPr>
          <p:grpSpPr bwMode="auto">
            <a:xfrm>
              <a:off x="2665" y="0"/>
              <a:ext cx="1078" cy="824"/>
              <a:chOff x="2665" y="0"/>
              <a:chExt cx="1078" cy="824"/>
            </a:xfrm>
          </p:grpSpPr>
          <p:sp>
            <p:nvSpPr>
              <p:cNvPr id="26652" name="Rectangle 36"/>
              <p:cNvSpPr>
                <a:spLocks noChangeArrowheads="1"/>
              </p:cNvSpPr>
              <p:nvPr/>
            </p:nvSpPr>
            <p:spPr bwMode="auto">
              <a:xfrm>
                <a:off x="2665" y="0"/>
                <a:ext cx="1078" cy="824"/>
              </a:xfrm>
              <a:prstGeom prst="rect">
                <a:avLst/>
              </a:prstGeom>
              <a:solidFill>
                <a:srgbClr val="B4FFB4"/>
              </a:solidFill>
              <a:ln w="9525">
                <a:noFill/>
                <a:miter lim="800000"/>
                <a:headEnd/>
                <a:tailEnd/>
              </a:ln>
              <a:effectLst/>
            </p:spPr>
            <p:txBody>
              <a:bodyPr/>
              <a:lstStyle/>
              <a:p>
                <a:endParaRPr lang="de-DE"/>
              </a:p>
            </p:txBody>
          </p:sp>
          <p:grpSp>
            <p:nvGrpSpPr>
              <p:cNvPr id="26653" name="Group 35"/>
              <p:cNvGrpSpPr>
                <a:grpSpLocks/>
              </p:cNvGrpSpPr>
              <p:nvPr/>
            </p:nvGrpSpPr>
            <p:grpSpPr bwMode="auto">
              <a:xfrm>
                <a:off x="2665" y="0"/>
                <a:ext cx="1078" cy="824"/>
                <a:chOff x="2665" y="0"/>
                <a:chExt cx="1078" cy="824"/>
              </a:xfrm>
            </p:grpSpPr>
            <p:sp>
              <p:nvSpPr>
                <p:cNvPr id="28697" name="Rectangle 25"/>
                <p:cNvSpPr>
                  <a:spLocks noChangeArrowheads="1"/>
                </p:cNvSpPr>
                <p:nvPr/>
              </p:nvSpPr>
              <p:spPr bwMode="auto">
                <a:xfrm>
                  <a:off x="2693" y="0"/>
                  <a:ext cx="1022" cy="824"/>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2000" b="1">
                      <a:effectLst>
                        <a:outerShdw blurRad="38100" dist="38100" dir="2700000" algn="tl">
                          <a:srgbClr val="FFFFFF"/>
                        </a:outerShdw>
                      </a:effectLst>
                      <a:latin typeface="Tahoma" pitchFamily="34" charset="0"/>
                      <a:cs typeface="Times New Roman" charset="0"/>
                    </a:rPr>
                    <a:t> JESUS wurde kühn und mit Eifer verkündet.</a:t>
                  </a:r>
                </a:p>
              </p:txBody>
            </p:sp>
            <p:sp>
              <p:nvSpPr>
                <p:cNvPr id="26655" name="Rectangle 34"/>
                <p:cNvSpPr>
                  <a:spLocks noChangeArrowheads="1"/>
                </p:cNvSpPr>
                <p:nvPr/>
              </p:nvSpPr>
              <p:spPr bwMode="auto">
                <a:xfrm>
                  <a:off x="2665" y="0"/>
                  <a:ext cx="1078" cy="824"/>
                </a:xfrm>
                <a:prstGeom prst="rect">
                  <a:avLst/>
                </a:prstGeom>
                <a:noFill/>
                <a:ln w="7">
                  <a:solidFill>
                    <a:srgbClr val="A0A0A0"/>
                  </a:solidFill>
                  <a:miter lim="800000"/>
                  <a:headEnd/>
                  <a:tailEnd/>
                </a:ln>
                <a:effectLst/>
              </p:spPr>
              <p:txBody>
                <a:bodyPr/>
                <a:lstStyle/>
                <a:p>
                  <a:endParaRPr lang="de-DE"/>
                </a:p>
              </p:txBody>
            </p:sp>
          </p:grpSp>
        </p:grpSp>
      </p:grpSp>
      <p:grpSp>
        <p:nvGrpSpPr>
          <p:cNvPr id="26629" name="Group 56"/>
          <p:cNvGrpSpPr>
            <a:grpSpLocks/>
          </p:cNvGrpSpPr>
          <p:nvPr/>
        </p:nvGrpSpPr>
        <p:grpSpPr bwMode="auto">
          <a:xfrm>
            <a:off x="0" y="5334000"/>
            <a:ext cx="9144000" cy="1524000"/>
            <a:chOff x="0" y="0"/>
            <a:chExt cx="3743" cy="1092"/>
          </a:xfrm>
        </p:grpSpPr>
        <p:sp>
          <p:nvSpPr>
            <p:cNvPr id="26630" name="Rectangle 40"/>
            <p:cNvSpPr>
              <a:spLocks noChangeArrowheads="1"/>
            </p:cNvSpPr>
            <p:nvPr/>
          </p:nvSpPr>
          <p:spPr bwMode="auto">
            <a:xfrm>
              <a:off x="594" y="0"/>
              <a:ext cx="150" cy="1092"/>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6631" name="Rectangle 42"/>
            <p:cNvSpPr>
              <a:spLocks noChangeArrowheads="1"/>
            </p:cNvSpPr>
            <p:nvPr/>
          </p:nvSpPr>
          <p:spPr bwMode="auto">
            <a:xfrm>
              <a:off x="2543" y="0"/>
              <a:ext cx="150" cy="1092"/>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6632" name="Group 47"/>
            <p:cNvGrpSpPr>
              <a:grpSpLocks/>
            </p:cNvGrpSpPr>
            <p:nvPr/>
          </p:nvGrpSpPr>
          <p:grpSpPr bwMode="auto">
            <a:xfrm>
              <a:off x="0" y="0"/>
              <a:ext cx="566" cy="1092"/>
              <a:chOff x="0" y="0"/>
              <a:chExt cx="566" cy="1092"/>
            </a:xfrm>
          </p:grpSpPr>
          <p:sp>
            <p:nvSpPr>
              <p:cNvPr id="26643" name="Rectangle 46"/>
              <p:cNvSpPr>
                <a:spLocks noChangeArrowheads="1"/>
              </p:cNvSpPr>
              <p:nvPr/>
            </p:nvSpPr>
            <p:spPr bwMode="auto">
              <a:xfrm>
                <a:off x="0" y="0"/>
                <a:ext cx="566" cy="1092"/>
              </a:xfrm>
              <a:prstGeom prst="rect">
                <a:avLst/>
              </a:prstGeom>
              <a:solidFill>
                <a:srgbClr val="FFB4B4"/>
              </a:solidFill>
              <a:ln w="9525">
                <a:noFill/>
                <a:miter lim="800000"/>
                <a:headEnd/>
                <a:tailEnd/>
              </a:ln>
              <a:effectLst/>
            </p:spPr>
            <p:txBody>
              <a:bodyPr/>
              <a:lstStyle/>
              <a:p>
                <a:endParaRPr lang="de-DE"/>
              </a:p>
            </p:txBody>
          </p:sp>
          <p:grpSp>
            <p:nvGrpSpPr>
              <p:cNvPr id="26644" name="Group 45"/>
              <p:cNvGrpSpPr>
                <a:grpSpLocks/>
              </p:cNvGrpSpPr>
              <p:nvPr/>
            </p:nvGrpSpPr>
            <p:grpSpPr bwMode="auto">
              <a:xfrm>
                <a:off x="0" y="0"/>
                <a:ext cx="566" cy="1092"/>
                <a:chOff x="0" y="0"/>
                <a:chExt cx="566" cy="1092"/>
              </a:xfrm>
            </p:grpSpPr>
            <p:sp>
              <p:nvSpPr>
                <p:cNvPr id="28711" name="Rectangle 39"/>
                <p:cNvSpPr>
                  <a:spLocks noChangeArrowheads="1"/>
                </p:cNvSpPr>
                <p:nvPr/>
              </p:nvSpPr>
              <p:spPr bwMode="auto">
                <a:xfrm>
                  <a:off x="28" y="0"/>
                  <a:ext cx="510" cy="1092"/>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 31</a:t>
                  </a:r>
                </a:p>
                <a:p>
                  <a:pPr algn="ctr" eaLnBrk="0" hangingPunct="0">
                    <a:defRPr/>
                  </a:pPr>
                  <a:endParaRPr lang="de-DE">
                    <a:latin typeface="Times New Roman" charset="0"/>
                  </a:endParaRPr>
                </a:p>
              </p:txBody>
            </p:sp>
            <p:sp>
              <p:nvSpPr>
                <p:cNvPr id="26646" name="Rectangle 44"/>
                <p:cNvSpPr>
                  <a:spLocks noChangeArrowheads="1"/>
                </p:cNvSpPr>
                <p:nvPr/>
              </p:nvSpPr>
              <p:spPr bwMode="auto">
                <a:xfrm>
                  <a:off x="0" y="0"/>
                  <a:ext cx="566" cy="1092"/>
                </a:xfrm>
                <a:prstGeom prst="rect">
                  <a:avLst/>
                </a:prstGeom>
                <a:noFill/>
                <a:ln w="7">
                  <a:solidFill>
                    <a:srgbClr val="A0A0A0"/>
                  </a:solidFill>
                  <a:miter lim="800000"/>
                  <a:headEnd/>
                  <a:tailEnd/>
                </a:ln>
                <a:effectLst/>
              </p:spPr>
              <p:txBody>
                <a:bodyPr/>
                <a:lstStyle/>
                <a:p>
                  <a:endParaRPr lang="de-DE"/>
                </a:p>
              </p:txBody>
            </p:sp>
          </p:grpSp>
        </p:grpSp>
        <p:grpSp>
          <p:nvGrpSpPr>
            <p:cNvPr id="26633" name="Group 51"/>
            <p:cNvGrpSpPr>
              <a:grpSpLocks/>
            </p:cNvGrpSpPr>
            <p:nvPr/>
          </p:nvGrpSpPr>
          <p:grpSpPr bwMode="auto">
            <a:xfrm>
              <a:off x="716" y="0"/>
              <a:ext cx="1799" cy="1092"/>
              <a:chOff x="716" y="0"/>
              <a:chExt cx="1799" cy="1092"/>
            </a:xfrm>
          </p:grpSpPr>
          <p:sp>
            <p:nvSpPr>
              <p:cNvPr id="26639" name="Rectangle 50"/>
              <p:cNvSpPr>
                <a:spLocks noChangeArrowheads="1"/>
              </p:cNvSpPr>
              <p:nvPr/>
            </p:nvSpPr>
            <p:spPr bwMode="auto">
              <a:xfrm>
                <a:off x="716" y="0"/>
                <a:ext cx="1799" cy="1092"/>
              </a:xfrm>
              <a:prstGeom prst="rect">
                <a:avLst/>
              </a:prstGeom>
              <a:solidFill>
                <a:srgbClr val="CAFFFF"/>
              </a:solidFill>
              <a:ln w="9525">
                <a:noFill/>
                <a:miter lim="800000"/>
                <a:headEnd/>
                <a:tailEnd/>
              </a:ln>
              <a:effectLst/>
            </p:spPr>
            <p:txBody>
              <a:bodyPr/>
              <a:lstStyle/>
              <a:p>
                <a:endParaRPr lang="de-DE"/>
              </a:p>
            </p:txBody>
          </p:sp>
          <p:grpSp>
            <p:nvGrpSpPr>
              <p:cNvPr id="26640" name="Group 49"/>
              <p:cNvGrpSpPr>
                <a:grpSpLocks/>
              </p:cNvGrpSpPr>
              <p:nvPr/>
            </p:nvGrpSpPr>
            <p:grpSpPr bwMode="auto">
              <a:xfrm>
                <a:off x="716" y="0"/>
                <a:ext cx="1799" cy="1092"/>
                <a:chOff x="716" y="0"/>
                <a:chExt cx="1799" cy="1092"/>
              </a:xfrm>
            </p:grpSpPr>
            <p:sp>
              <p:nvSpPr>
                <p:cNvPr id="28713" name="Rectangle 41"/>
                <p:cNvSpPr>
                  <a:spLocks noChangeArrowheads="1"/>
                </p:cNvSpPr>
                <p:nvPr/>
              </p:nvSpPr>
              <p:spPr bwMode="auto">
                <a:xfrm>
                  <a:off x="744" y="0"/>
                  <a:ext cx="1743" cy="1092"/>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600" dirty="0">
                      <a:effectLst>
                        <a:outerShdw blurRad="38100" dist="38100" dir="2700000" algn="tl">
                          <a:srgbClr val="FFFFFF"/>
                        </a:outerShdw>
                      </a:effectLst>
                      <a:cs typeface="Times New Roman" charset="0"/>
                    </a:rPr>
                    <a:t>So hatte nun die ganze Gemeinde Frieden durch ganz Judäa und Galiläa und </a:t>
                  </a:r>
                  <a:r>
                    <a:rPr lang="de-DE" sz="1600" dirty="0" err="1">
                      <a:effectLst>
                        <a:outerShdw blurRad="38100" dist="38100" dir="2700000" algn="tl">
                          <a:srgbClr val="FFFFFF"/>
                        </a:outerShdw>
                      </a:effectLst>
                      <a:cs typeface="Times New Roman" charset="0"/>
                    </a:rPr>
                    <a:t>Samarien</a:t>
                  </a:r>
                  <a:r>
                    <a:rPr lang="de-DE" sz="1600" dirty="0">
                      <a:effectLst>
                        <a:outerShdw blurRad="38100" dist="38100" dir="2700000" algn="tl">
                          <a:srgbClr val="FFFFFF"/>
                        </a:outerShdw>
                      </a:effectLst>
                      <a:cs typeface="Times New Roman" charset="0"/>
                    </a:rPr>
                    <a:t> und baute sich und wandelte in der Furcht des HERRN und ward erfüllt mit Trost des heiligen Geistes.</a:t>
                  </a:r>
                </a:p>
                <a:p>
                  <a:pPr algn="ctr" eaLnBrk="0" hangingPunct="0">
                    <a:defRPr/>
                  </a:pPr>
                  <a:endParaRPr lang="de-DE" sz="1600" dirty="0">
                    <a:effectLst>
                      <a:outerShdw blurRad="38100" dist="38100" dir="2700000" algn="tl">
                        <a:srgbClr val="FFFFFF"/>
                      </a:outerShdw>
                    </a:effectLst>
                    <a:cs typeface="Times New Roman" charset="0"/>
                  </a:endParaRPr>
                </a:p>
              </p:txBody>
            </p:sp>
            <p:sp>
              <p:nvSpPr>
                <p:cNvPr id="26642" name="Rectangle 48"/>
                <p:cNvSpPr>
                  <a:spLocks noChangeArrowheads="1"/>
                </p:cNvSpPr>
                <p:nvPr/>
              </p:nvSpPr>
              <p:spPr bwMode="auto">
                <a:xfrm>
                  <a:off x="716" y="0"/>
                  <a:ext cx="1799" cy="1092"/>
                </a:xfrm>
                <a:prstGeom prst="rect">
                  <a:avLst/>
                </a:prstGeom>
                <a:noFill/>
                <a:ln w="7">
                  <a:solidFill>
                    <a:srgbClr val="A0A0A0"/>
                  </a:solidFill>
                  <a:miter lim="800000"/>
                  <a:headEnd/>
                  <a:tailEnd/>
                </a:ln>
                <a:effectLst/>
              </p:spPr>
              <p:txBody>
                <a:bodyPr/>
                <a:lstStyle/>
                <a:p>
                  <a:endParaRPr lang="de-DE"/>
                </a:p>
              </p:txBody>
            </p:sp>
          </p:grpSp>
        </p:grpSp>
        <p:grpSp>
          <p:nvGrpSpPr>
            <p:cNvPr id="26634" name="Group 55"/>
            <p:cNvGrpSpPr>
              <a:grpSpLocks/>
            </p:cNvGrpSpPr>
            <p:nvPr/>
          </p:nvGrpSpPr>
          <p:grpSpPr bwMode="auto">
            <a:xfrm>
              <a:off x="2665" y="0"/>
              <a:ext cx="1078" cy="1092"/>
              <a:chOff x="2665" y="0"/>
              <a:chExt cx="1078" cy="1092"/>
            </a:xfrm>
          </p:grpSpPr>
          <p:sp>
            <p:nvSpPr>
              <p:cNvPr id="26635" name="Rectangle 54"/>
              <p:cNvSpPr>
                <a:spLocks noChangeArrowheads="1"/>
              </p:cNvSpPr>
              <p:nvPr/>
            </p:nvSpPr>
            <p:spPr bwMode="auto">
              <a:xfrm>
                <a:off x="2665" y="0"/>
                <a:ext cx="1078" cy="1092"/>
              </a:xfrm>
              <a:prstGeom prst="rect">
                <a:avLst/>
              </a:prstGeom>
              <a:solidFill>
                <a:srgbClr val="B4FFB4"/>
              </a:solidFill>
              <a:ln w="9525">
                <a:noFill/>
                <a:miter lim="800000"/>
                <a:headEnd/>
                <a:tailEnd/>
              </a:ln>
              <a:effectLst/>
            </p:spPr>
            <p:txBody>
              <a:bodyPr/>
              <a:lstStyle/>
              <a:p>
                <a:endParaRPr lang="de-DE"/>
              </a:p>
            </p:txBody>
          </p:sp>
          <p:grpSp>
            <p:nvGrpSpPr>
              <p:cNvPr id="26636" name="Group 53"/>
              <p:cNvGrpSpPr>
                <a:grpSpLocks/>
              </p:cNvGrpSpPr>
              <p:nvPr/>
            </p:nvGrpSpPr>
            <p:grpSpPr bwMode="auto">
              <a:xfrm>
                <a:off x="2665" y="0"/>
                <a:ext cx="1078" cy="1092"/>
                <a:chOff x="2665" y="0"/>
                <a:chExt cx="1078" cy="1092"/>
              </a:xfrm>
            </p:grpSpPr>
            <p:sp>
              <p:nvSpPr>
                <p:cNvPr id="28715" name="Rectangle 43"/>
                <p:cNvSpPr>
                  <a:spLocks noChangeArrowheads="1"/>
                </p:cNvSpPr>
                <p:nvPr/>
              </p:nvSpPr>
              <p:spPr bwMode="auto">
                <a:xfrm>
                  <a:off x="2693" y="0"/>
                  <a:ext cx="1022" cy="1092"/>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600" b="1">
                      <a:effectLst>
                        <a:outerShdw blurRad="38100" dist="38100" dir="2700000" algn="tl">
                          <a:srgbClr val="FFFFFF"/>
                        </a:outerShdw>
                      </a:effectLst>
                      <a:latin typeface="Tahoma" pitchFamily="34" charset="0"/>
                      <a:cs typeface="Times New Roman" charset="0"/>
                    </a:rPr>
                    <a:t>Furcht des Herrn und Trost im heiligen Geist waren vorhanden. Die Kirchen wuchsen. </a:t>
                  </a:r>
                </a:p>
              </p:txBody>
            </p:sp>
            <p:sp>
              <p:nvSpPr>
                <p:cNvPr id="26638" name="Rectangle 52"/>
                <p:cNvSpPr>
                  <a:spLocks noChangeArrowheads="1"/>
                </p:cNvSpPr>
                <p:nvPr/>
              </p:nvSpPr>
              <p:spPr bwMode="auto">
                <a:xfrm>
                  <a:off x="2665" y="0"/>
                  <a:ext cx="1078" cy="1092"/>
                </a:xfrm>
                <a:prstGeom prst="rect">
                  <a:avLst/>
                </a:prstGeom>
                <a:noFill/>
                <a:ln w="7">
                  <a:solidFill>
                    <a:srgbClr val="A0A0A0"/>
                  </a:solidFill>
                  <a:miter lim="800000"/>
                  <a:headEnd/>
                  <a:tailEnd/>
                </a:ln>
                <a:effectLst/>
              </p:spPr>
              <p:txBody>
                <a:bodyPr/>
                <a:lstStyle/>
                <a:p>
                  <a:endParaRPr lang="de-DE"/>
                </a:p>
              </p:txBody>
            </p:sp>
          </p:grpSp>
        </p:grpSp>
      </p:grpSp>
    </p:spTree>
  </p:cSld>
  <p:clrMapOvr>
    <a:masterClrMapping/>
  </p:clrMapOvr>
  <p:transition spd="slow">
    <p:pull dir="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981200" y="0"/>
            <a:ext cx="525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b="1">
                <a:solidFill>
                  <a:schemeClr val="bg1"/>
                </a:solidFill>
                <a:effectLst>
                  <a:outerShdw blurRad="38100" dist="38100" dir="2700000" algn="tl">
                    <a:srgbClr val="808080"/>
                  </a:outerShdw>
                </a:effectLst>
                <a:latin typeface="Tahoma" pitchFamily="34" charset="0"/>
                <a:cs typeface="Times New Roman" charset="0"/>
              </a:rPr>
              <a:t>Apostelgeschichte  10. Kapitel</a:t>
            </a:r>
            <a:endParaRPr lang="de-AT" b="1">
              <a:solidFill>
                <a:schemeClr val="bg1"/>
              </a:solidFill>
              <a:effectLst>
                <a:outerShdw blurRad="38100" dist="38100" dir="2700000" algn="tl">
                  <a:srgbClr val="808080"/>
                </a:outerShdw>
              </a:effectLst>
              <a:latin typeface="Tahoma" pitchFamily="34" charset="0"/>
              <a:cs typeface="Times New Roman" charset="0"/>
            </a:endParaRPr>
          </a:p>
        </p:txBody>
      </p:sp>
      <p:grpSp>
        <p:nvGrpSpPr>
          <p:cNvPr id="27651" name="Group 20"/>
          <p:cNvGrpSpPr>
            <a:grpSpLocks/>
          </p:cNvGrpSpPr>
          <p:nvPr/>
        </p:nvGrpSpPr>
        <p:grpSpPr bwMode="auto">
          <a:xfrm>
            <a:off x="0" y="533400"/>
            <a:ext cx="9144000" cy="1066800"/>
            <a:chOff x="0" y="0"/>
            <a:chExt cx="4033" cy="748"/>
          </a:xfrm>
        </p:grpSpPr>
        <p:sp>
          <p:nvSpPr>
            <p:cNvPr id="27724" name="Rectangle 4"/>
            <p:cNvSpPr>
              <a:spLocks noChangeArrowheads="1"/>
            </p:cNvSpPr>
            <p:nvPr/>
          </p:nvSpPr>
          <p:spPr bwMode="auto">
            <a:xfrm>
              <a:off x="594" y="0"/>
              <a:ext cx="150" cy="74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7725" name="Rectangle 6"/>
            <p:cNvSpPr>
              <a:spLocks noChangeArrowheads="1"/>
            </p:cNvSpPr>
            <p:nvPr/>
          </p:nvSpPr>
          <p:spPr bwMode="auto">
            <a:xfrm>
              <a:off x="2551" y="0"/>
              <a:ext cx="150" cy="74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7726" name="Group 11"/>
            <p:cNvGrpSpPr>
              <a:grpSpLocks/>
            </p:cNvGrpSpPr>
            <p:nvPr/>
          </p:nvGrpSpPr>
          <p:grpSpPr bwMode="auto">
            <a:xfrm>
              <a:off x="0" y="0"/>
              <a:ext cx="566" cy="748"/>
              <a:chOff x="0" y="0"/>
              <a:chExt cx="566" cy="748"/>
            </a:xfrm>
          </p:grpSpPr>
          <p:sp>
            <p:nvSpPr>
              <p:cNvPr id="27737" name="Rectangle 10"/>
              <p:cNvSpPr>
                <a:spLocks noChangeArrowheads="1"/>
              </p:cNvSpPr>
              <p:nvPr/>
            </p:nvSpPr>
            <p:spPr bwMode="auto">
              <a:xfrm>
                <a:off x="0" y="0"/>
                <a:ext cx="566" cy="748"/>
              </a:xfrm>
              <a:prstGeom prst="rect">
                <a:avLst/>
              </a:prstGeom>
              <a:solidFill>
                <a:srgbClr val="FFB4B4"/>
              </a:solidFill>
              <a:ln w="9525">
                <a:noFill/>
                <a:miter lim="800000"/>
                <a:headEnd/>
                <a:tailEnd/>
              </a:ln>
              <a:effectLst/>
            </p:spPr>
            <p:txBody>
              <a:bodyPr/>
              <a:lstStyle/>
              <a:p>
                <a:endParaRPr lang="de-DE"/>
              </a:p>
            </p:txBody>
          </p:sp>
          <p:grpSp>
            <p:nvGrpSpPr>
              <p:cNvPr id="27738" name="Group 9"/>
              <p:cNvGrpSpPr>
                <a:grpSpLocks/>
              </p:cNvGrpSpPr>
              <p:nvPr/>
            </p:nvGrpSpPr>
            <p:grpSpPr bwMode="auto">
              <a:xfrm>
                <a:off x="0" y="0"/>
                <a:ext cx="566" cy="748"/>
                <a:chOff x="0" y="0"/>
                <a:chExt cx="566" cy="748"/>
              </a:xfrm>
            </p:grpSpPr>
            <p:sp>
              <p:nvSpPr>
                <p:cNvPr id="29699" name="Rectangle 3"/>
                <p:cNvSpPr>
                  <a:spLocks noChangeArrowheads="1"/>
                </p:cNvSpPr>
                <p:nvPr/>
              </p:nvSpPr>
              <p:spPr bwMode="auto">
                <a:xfrm>
                  <a:off x="28" y="0"/>
                  <a:ext cx="510" cy="748"/>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 9</a:t>
                  </a:r>
                </a:p>
                <a:p>
                  <a:pPr algn="ctr" eaLnBrk="0" hangingPunct="0">
                    <a:defRPr/>
                  </a:pPr>
                  <a:endParaRPr lang="de-DE">
                    <a:latin typeface="Times New Roman" charset="0"/>
                  </a:endParaRPr>
                </a:p>
              </p:txBody>
            </p:sp>
            <p:sp>
              <p:nvSpPr>
                <p:cNvPr id="27740" name="Rectangle 8"/>
                <p:cNvSpPr>
                  <a:spLocks noChangeArrowheads="1"/>
                </p:cNvSpPr>
                <p:nvPr/>
              </p:nvSpPr>
              <p:spPr bwMode="auto">
                <a:xfrm>
                  <a:off x="0" y="0"/>
                  <a:ext cx="566" cy="748"/>
                </a:xfrm>
                <a:prstGeom prst="rect">
                  <a:avLst/>
                </a:prstGeom>
                <a:noFill/>
                <a:ln w="7">
                  <a:solidFill>
                    <a:srgbClr val="A0A0A0"/>
                  </a:solidFill>
                  <a:miter lim="800000"/>
                  <a:headEnd/>
                  <a:tailEnd/>
                </a:ln>
                <a:effectLst/>
              </p:spPr>
              <p:txBody>
                <a:bodyPr/>
                <a:lstStyle/>
                <a:p>
                  <a:endParaRPr lang="de-DE"/>
                </a:p>
              </p:txBody>
            </p:sp>
          </p:grpSp>
        </p:grpSp>
        <p:grpSp>
          <p:nvGrpSpPr>
            <p:cNvPr id="27727" name="Group 15"/>
            <p:cNvGrpSpPr>
              <a:grpSpLocks/>
            </p:cNvGrpSpPr>
            <p:nvPr/>
          </p:nvGrpSpPr>
          <p:grpSpPr bwMode="auto">
            <a:xfrm>
              <a:off x="716" y="0"/>
              <a:ext cx="1807" cy="748"/>
              <a:chOff x="716" y="0"/>
              <a:chExt cx="1807" cy="748"/>
            </a:xfrm>
          </p:grpSpPr>
          <p:sp>
            <p:nvSpPr>
              <p:cNvPr id="27733" name="Rectangle 14"/>
              <p:cNvSpPr>
                <a:spLocks noChangeArrowheads="1"/>
              </p:cNvSpPr>
              <p:nvPr/>
            </p:nvSpPr>
            <p:spPr bwMode="auto">
              <a:xfrm>
                <a:off x="716" y="0"/>
                <a:ext cx="1807" cy="748"/>
              </a:xfrm>
              <a:prstGeom prst="rect">
                <a:avLst/>
              </a:prstGeom>
              <a:solidFill>
                <a:srgbClr val="CAFFFF"/>
              </a:solidFill>
              <a:ln w="9525">
                <a:noFill/>
                <a:miter lim="800000"/>
                <a:headEnd/>
                <a:tailEnd/>
              </a:ln>
              <a:effectLst/>
            </p:spPr>
            <p:txBody>
              <a:bodyPr/>
              <a:lstStyle/>
              <a:p>
                <a:endParaRPr lang="de-DE"/>
              </a:p>
            </p:txBody>
          </p:sp>
          <p:grpSp>
            <p:nvGrpSpPr>
              <p:cNvPr id="27734" name="Group 13"/>
              <p:cNvGrpSpPr>
                <a:grpSpLocks/>
              </p:cNvGrpSpPr>
              <p:nvPr/>
            </p:nvGrpSpPr>
            <p:grpSpPr bwMode="auto">
              <a:xfrm>
                <a:off x="716" y="0"/>
                <a:ext cx="1807" cy="748"/>
                <a:chOff x="716" y="0"/>
                <a:chExt cx="1807" cy="748"/>
              </a:xfrm>
            </p:grpSpPr>
            <p:sp>
              <p:nvSpPr>
                <p:cNvPr id="29701" name="Rectangle 5"/>
                <p:cNvSpPr>
                  <a:spLocks noChangeArrowheads="1"/>
                </p:cNvSpPr>
                <p:nvPr/>
              </p:nvSpPr>
              <p:spPr bwMode="auto">
                <a:xfrm>
                  <a:off x="744" y="0"/>
                  <a:ext cx="1750" cy="748"/>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b="1">
                      <a:effectLst>
                        <a:outerShdw blurRad="38100" dist="38100" dir="2700000" algn="tl">
                          <a:srgbClr val="FFFFFF"/>
                        </a:outerShdw>
                      </a:effectLst>
                      <a:cs typeface="Times New Roman" charset="0"/>
                    </a:rPr>
                    <a:t>Des anderen Tages, da diese auf dem Wege waren, und nahe zur Stadt kamen, stieg Petrus hinauf auf den Söller, zu beten, um die sechste Stunde.</a:t>
                  </a:r>
                </a:p>
                <a:p>
                  <a:pPr algn="ctr" eaLnBrk="0" hangingPunct="0">
                    <a:defRPr/>
                  </a:pPr>
                  <a:endParaRPr lang="de-DE" sz="1400" b="1">
                    <a:effectLst>
                      <a:outerShdw blurRad="38100" dist="38100" dir="2700000" algn="tl">
                        <a:srgbClr val="FFFFFF"/>
                      </a:outerShdw>
                    </a:effectLst>
                  </a:endParaRPr>
                </a:p>
              </p:txBody>
            </p:sp>
            <p:sp>
              <p:nvSpPr>
                <p:cNvPr id="27736" name="Rectangle 12"/>
                <p:cNvSpPr>
                  <a:spLocks noChangeArrowheads="1"/>
                </p:cNvSpPr>
                <p:nvPr/>
              </p:nvSpPr>
              <p:spPr bwMode="auto">
                <a:xfrm>
                  <a:off x="716" y="0"/>
                  <a:ext cx="1807" cy="748"/>
                </a:xfrm>
                <a:prstGeom prst="rect">
                  <a:avLst/>
                </a:prstGeom>
                <a:noFill/>
                <a:ln w="7">
                  <a:solidFill>
                    <a:srgbClr val="A0A0A0"/>
                  </a:solidFill>
                  <a:miter lim="800000"/>
                  <a:headEnd/>
                  <a:tailEnd/>
                </a:ln>
                <a:effectLst/>
              </p:spPr>
              <p:txBody>
                <a:bodyPr/>
                <a:lstStyle/>
                <a:p>
                  <a:endParaRPr lang="de-DE"/>
                </a:p>
              </p:txBody>
            </p:sp>
          </p:grpSp>
        </p:grpSp>
        <p:grpSp>
          <p:nvGrpSpPr>
            <p:cNvPr id="27728" name="Group 19"/>
            <p:cNvGrpSpPr>
              <a:grpSpLocks/>
            </p:cNvGrpSpPr>
            <p:nvPr/>
          </p:nvGrpSpPr>
          <p:grpSpPr bwMode="auto">
            <a:xfrm>
              <a:off x="2673" y="0"/>
              <a:ext cx="1360" cy="748"/>
              <a:chOff x="2673" y="0"/>
              <a:chExt cx="1360" cy="748"/>
            </a:xfrm>
          </p:grpSpPr>
          <p:sp>
            <p:nvSpPr>
              <p:cNvPr id="27729" name="Rectangle 18"/>
              <p:cNvSpPr>
                <a:spLocks noChangeArrowheads="1"/>
              </p:cNvSpPr>
              <p:nvPr/>
            </p:nvSpPr>
            <p:spPr bwMode="auto">
              <a:xfrm>
                <a:off x="2673" y="0"/>
                <a:ext cx="1360" cy="748"/>
              </a:xfrm>
              <a:prstGeom prst="rect">
                <a:avLst/>
              </a:prstGeom>
              <a:solidFill>
                <a:srgbClr val="B4FFB4"/>
              </a:solidFill>
              <a:ln w="9525">
                <a:noFill/>
                <a:miter lim="800000"/>
                <a:headEnd/>
                <a:tailEnd/>
              </a:ln>
              <a:effectLst/>
            </p:spPr>
            <p:txBody>
              <a:bodyPr/>
              <a:lstStyle/>
              <a:p>
                <a:endParaRPr lang="de-DE"/>
              </a:p>
            </p:txBody>
          </p:sp>
          <p:grpSp>
            <p:nvGrpSpPr>
              <p:cNvPr id="27730" name="Group 17"/>
              <p:cNvGrpSpPr>
                <a:grpSpLocks/>
              </p:cNvGrpSpPr>
              <p:nvPr/>
            </p:nvGrpSpPr>
            <p:grpSpPr bwMode="auto">
              <a:xfrm>
                <a:off x="2673" y="0"/>
                <a:ext cx="1360" cy="748"/>
                <a:chOff x="2673" y="0"/>
                <a:chExt cx="1360" cy="748"/>
              </a:xfrm>
            </p:grpSpPr>
            <p:sp>
              <p:nvSpPr>
                <p:cNvPr id="29703" name="Rectangle 7"/>
                <p:cNvSpPr>
                  <a:spLocks noChangeArrowheads="1"/>
                </p:cNvSpPr>
                <p:nvPr/>
              </p:nvSpPr>
              <p:spPr bwMode="auto">
                <a:xfrm>
                  <a:off x="2701" y="0"/>
                  <a:ext cx="1304" cy="748"/>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800" b="1">
                      <a:effectLst>
                        <a:outerShdw blurRad="38100" dist="38100" dir="2700000" algn="tl">
                          <a:srgbClr val="FFFFFF"/>
                        </a:outerShdw>
                      </a:effectLst>
                      <a:cs typeface="Times New Roman" charset="0"/>
                    </a:rPr>
                    <a:t>Es gab Gebet.</a:t>
                  </a:r>
                </a:p>
                <a:p>
                  <a:pPr algn="ctr" eaLnBrk="0" hangingPunct="0">
                    <a:defRPr/>
                  </a:pPr>
                  <a:endParaRPr lang="de-DE" sz="1800" b="1">
                    <a:effectLst>
                      <a:outerShdw blurRad="38100" dist="38100" dir="2700000" algn="tl">
                        <a:srgbClr val="FFFFFF"/>
                      </a:outerShdw>
                    </a:effectLst>
                  </a:endParaRPr>
                </a:p>
              </p:txBody>
            </p:sp>
            <p:sp>
              <p:nvSpPr>
                <p:cNvPr id="27732" name="Rectangle 16"/>
                <p:cNvSpPr>
                  <a:spLocks noChangeArrowheads="1"/>
                </p:cNvSpPr>
                <p:nvPr/>
              </p:nvSpPr>
              <p:spPr bwMode="auto">
                <a:xfrm>
                  <a:off x="2673" y="0"/>
                  <a:ext cx="1360" cy="748"/>
                </a:xfrm>
                <a:prstGeom prst="rect">
                  <a:avLst/>
                </a:prstGeom>
                <a:noFill/>
                <a:ln w="7">
                  <a:solidFill>
                    <a:srgbClr val="A0A0A0"/>
                  </a:solidFill>
                  <a:miter lim="800000"/>
                  <a:headEnd/>
                  <a:tailEnd/>
                </a:ln>
                <a:effectLst/>
              </p:spPr>
              <p:txBody>
                <a:bodyPr/>
                <a:lstStyle/>
                <a:p>
                  <a:endParaRPr lang="de-DE"/>
                </a:p>
              </p:txBody>
            </p:sp>
          </p:grpSp>
        </p:grpSp>
      </p:grpSp>
      <p:grpSp>
        <p:nvGrpSpPr>
          <p:cNvPr id="27652" name="Group 38"/>
          <p:cNvGrpSpPr>
            <a:grpSpLocks/>
          </p:cNvGrpSpPr>
          <p:nvPr/>
        </p:nvGrpSpPr>
        <p:grpSpPr bwMode="auto">
          <a:xfrm>
            <a:off x="0" y="1752600"/>
            <a:ext cx="9144000" cy="838200"/>
            <a:chOff x="0" y="0"/>
            <a:chExt cx="4033" cy="633"/>
          </a:xfrm>
        </p:grpSpPr>
        <p:sp>
          <p:nvSpPr>
            <p:cNvPr id="27707" name="Rectangle 22"/>
            <p:cNvSpPr>
              <a:spLocks noChangeArrowheads="1"/>
            </p:cNvSpPr>
            <p:nvPr/>
          </p:nvSpPr>
          <p:spPr bwMode="auto">
            <a:xfrm>
              <a:off x="594" y="0"/>
              <a:ext cx="150" cy="633"/>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7708" name="Rectangle 24"/>
            <p:cNvSpPr>
              <a:spLocks noChangeArrowheads="1"/>
            </p:cNvSpPr>
            <p:nvPr/>
          </p:nvSpPr>
          <p:spPr bwMode="auto">
            <a:xfrm>
              <a:off x="2551" y="0"/>
              <a:ext cx="150" cy="633"/>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7709" name="Group 29"/>
            <p:cNvGrpSpPr>
              <a:grpSpLocks/>
            </p:cNvGrpSpPr>
            <p:nvPr/>
          </p:nvGrpSpPr>
          <p:grpSpPr bwMode="auto">
            <a:xfrm>
              <a:off x="0" y="0"/>
              <a:ext cx="566" cy="633"/>
              <a:chOff x="0" y="0"/>
              <a:chExt cx="566" cy="633"/>
            </a:xfrm>
          </p:grpSpPr>
          <p:sp>
            <p:nvSpPr>
              <p:cNvPr id="27720" name="Rectangle 28"/>
              <p:cNvSpPr>
                <a:spLocks noChangeArrowheads="1"/>
              </p:cNvSpPr>
              <p:nvPr/>
            </p:nvSpPr>
            <p:spPr bwMode="auto">
              <a:xfrm>
                <a:off x="0" y="0"/>
                <a:ext cx="566" cy="633"/>
              </a:xfrm>
              <a:prstGeom prst="rect">
                <a:avLst/>
              </a:prstGeom>
              <a:solidFill>
                <a:srgbClr val="FFB4B4"/>
              </a:solidFill>
              <a:ln w="9525">
                <a:noFill/>
                <a:miter lim="800000"/>
                <a:headEnd/>
                <a:tailEnd/>
              </a:ln>
              <a:effectLst/>
            </p:spPr>
            <p:txBody>
              <a:bodyPr/>
              <a:lstStyle/>
              <a:p>
                <a:endParaRPr lang="de-DE"/>
              </a:p>
            </p:txBody>
          </p:sp>
          <p:grpSp>
            <p:nvGrpSpPr>
              <p:cNvPr id="27721" name="Group 27"/>
              <p:cNvGrpSpPr>
                <a:grpSpLocks/>
              </p:cNvGrpSpPr>
              <p:nvPr/>
            </p:nvGrpSpPr>
            <p:grpSpPr bwMode="auto">
              <a:xfrm>
                <a:off x="0" y="0"/>
                <a:ext cx="566" cy="633"/>
                <a:chOff x="0" y="0"/>
                <a:chExt cx="566" cy="633"/>
              </a:xfrm>
            </p:grpSpPr>
            <p:sp>
              <p:nvSpPr>
                <p:cNvPr id="29717" name="Rectangle 21"/>
                <p:cNvSpPr>
                  <a:spLocks noChangeArrowheads="1"/>
                </p:cNvSpPr>
                <p:nvPr/>
              </p:nvSpPr>
              <p:spPr bwMode="auto">
                <a:xfrm>
                  <a:off x="28" y="0"/>
                  <a:ext cx="510" cy="633"/>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 10</a:t>
                  </a:r>
                </a:p>
                <a:p>
                  <a:pPr algn="ctr" eaLnBrk="0" hangingPunct="0">
                    <a:defRPr/>
                  </a:pPr>
                  <a:endParaRPr lang="de-DE" sz="1400" b="1" i="1">
                    <a:effectLst>
                      <a:outerShdw blurRad="38100" dist="38100" dir="2700000" algn="tl">
                        <a:srgbClr val="FFFFFF"/>
                      </a:outerShdw>
                    </a:effectLst>
                    <a:latin typeface="Arial" charset="0"/>
                    <a:cs typeface="Times New Roman" charset="0"/>
                  </a:endParaRPr>
                </a:p>
              </p:txBody>
            </p:sp>
            <p:sp>
              <p:nvSpPr>
                <p:cNvPr id="27723" name="Rectangle 26"/>
                <p:cNvSpPr>
                  <a:spLocks noChangeArrowheads="1"/>
                </p:cNvSpPr>
                <p:nvPr/>
              </p:nvSpPr>
              <p:spPr bwMode="auto">
                <a:xfrm>
                  <a:off x="0" y="0"/>
                  <a:ext cx="566" cy="633"/>
                </a:xfrm>
                <a:prstGeom prst="rect">
                  <a:avLst/>
                </a:prstGeom>
                <a:noFill/>
                <a:ln w="7">
                  <a:solidFill>
                    <a:srgbClr val="A0A0A0"/>
                  </a:solidFill>
                  <a:miter lim="800000"/>
                  <a:headEnd/>
                  <a:tailEnd/>
                </a:ln>
                <a:effectLst/>
              </p:spPr>
              <p:txBody>
                <a:bodyPr/>
                <a:lstStyle/>
                <a:p>
                  <a:endParaRPr lang="de-DE"/>
                </a:p>
              </p:txBody>
            </p:sp>
          </p:grpSp>
        </p:grpSp>
        <p:grpSp>
          <p:nvGrpSpPr>
            <p:cNvPr id="27710" name="Group 33"/>
            <p:cNvGrpSpPr>
              <a:grpSpLocks/>
            </p:cNvGrpSpPr>
            <p:nvPr/>
          </p:nvGrpSpPr>
          <p:grpSpPr bwMode="auto">
            <a:xfrm>
              <a:off x="716" y="0"/>
              <a:ext cx="1807" cy="633"/>
              <a:chOff x="716" y="0"/>
              <a:chExt cx="1807" cy="633"/>
            </a:xfrm>
          </p:grpSpPr>
          <p:sp>
            <p:nvSpPr>
              <p:cNvPr id="27716" name="Rectangle 32"/>
              <p:cNvSpPr>
                <a:spLocks noChangeArrowheads="1"/>
              </p:cNvSpPr>
              <p:nvPr/>
            </p:nvSpPr>
            <p:spPr bwMode="auto">
              <a:xfrm>
                <a:off x="716" y="0"/>
                <a:ext cx="1807" cy="633"/>
              </a:xfrm>
              <a:prstGeom prst="rect">
                <a:avLst/>
              </a:prstGeom>
              <a:solidFill>
                <a:srgbClr val="CAFFFF"/>
              </a:solidFill>
              <a:ln w="9525">
                <a:noFill/>
                <a:miter lim="800000"/>
                <a:headEnd/>
                <a:tailEnd/>
              </a:ln>
              <a:effectLst/>
            </p:spPr>
            <p:txBody>
              <a:bodyPr/>
              <a:lstStyle/>
              <a:p>
                <a:endParaRPr lang="de-DE"/>
              </a:p>
            </p:txBody>
          </p:sp>
          <p:grpSp>
            <p:nvGrpSpPr>
              <p:cNvPr id="27717" name="Group 31"/>
              <p:cNvGrpSpPr>
                <a:grpSpLocks/>
              </p:cNvGrpSpPr>
              <p:nvPr/>
            </p:nvGrpSpPr>
            <p:grpSpPr bwMode="auto">
              <a:xfrm>
                <a:off x="716" y="0"/>
                <a:ext cx="1807" cy="633"/>
                <a:chOff x="716" y="0"/>
                <a:chExt cx="1807" cy="633"/>
              </a:xfrm>
            </p:grpSpPr>
            <p:sp>
              <p:nvSpPr>
                <p:cNvPr id="29719" name="Rectangle 23"/>
                <p:cNvSpPr>
                  <a:spLocks noChangeArrowheads="1"/>
                </p:cNvSpPr>
                <p:nvPr/>
              </p:nvSpPr>
              <p:spPr bwMode="auto">
                <a:xfrm>
                  <a:off x="744" y="0"/>
                  <a:ext cx="1750" cy="633"/>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600" b="1">
                      <a:effectLst>
                        <a:outerShdw blurRad="38100" dist="38100" dir="2700000" algn="tl">
                          <a:srgbClr val="FFFFFF"/>
                        </a:outerShdw>
                      </a:effectLst>
                      <a:cs typeface="Times New Roman" charset="0"/>
                    </a:rPr>
                    <a:t>Und als er hungrig ward, wollte er essen. Da sie ihm aber zubereiteten, ward er entzückt.</a:t>
                  </a:r>
                </a:p>
                <a:p>
                  <a:pPr algn="ctr" eaLnBrk="0" hangingPunct="0">
                    <a:defRPr/>
                  </a:pPr>
                  <a:endParaRPr lang="de-DE" sz="1600" b="1">
                    <a:effectLst>
                      <a:outerShdw blurRad="38100" dist="38100" dir="2700000" algn="tl">
                        <a:srgbClr val="FFFFFF"/>
                      </a:outerShdw>
                    </a:effectLst>
                    <a:cs typeface="Times New Roman" charset="0"/>
                  </a:endParaRPr>
                </a:p>
              </p:txBody>
            </p:sp>
            <p:sp>
              <p:nvSpPr>
                <p:cNvPr id="27719" name="Rectangle 30"/>
                <p:cNvSpPr>
                  <a:spLocks noChangeArrowheads="1"/>
                </p:cNvSpPr>
                <p:nvPr/>
              </p:nvSpPr>
              <p:spPr bwMode="auto">
                <a:xfrm>
                  <a:off x="716" y="0"/>
                  <a:ext cx="1807" cy="633"/>
                </a:xfrm>
                <a:prstGeom prst="rect">
                  <a:avLst/>
                </a:prstGeom>
                <a:noFill/>
                <a:ln w="7">
                  <a:solidFill>
                    <a:srgbClr val="A0A0A0"/>
                  </a:solidFill>
                  <a:miter lim="800000"/>
                  <a:headEnd/>
                  <a:tailEnd/>
                </a:ln>
                <a:effectLst/>
              </p:spPr>
              <p:txBody>
                <a:bodyPr/>
                <a:lstStyle/>
                <a:p>
                  <a:endParaRPr lang="de-DE"/>
                </a:p>
              </p:txBody>
            </p:sp>
          </p:grpSp>
        </p:grpSp>
        <p:grpSp>
          <p:nvGrpSpPr>
            <p:cNvPr id="27711" name="Group 37"/>
            <p:cNvGrpSpPr>
              <a:grpSpLocks/>
            </p:cNvGrpSpPr>
            <p:nvPr/>
          </p:nvGrpSpPr>
          <p:grpSpPr bwMode="auto">
            <a:xfrm>
              <a:off x="2673" y="0"/>
              <a:ext cx="1360" cy="633"/>
              <a:chOff x="2673" y="0"/>
              <a:chExt cx="1360" cy="633"/>
            </a:xfrm>
          </p:grpSpPr>
          <p:sp>
            <p:nvSpPr>
              <p:cNvPr id="27712" name="Rectangle 36"/>
              <p:cNvSpPr>
                <a:spLocks noChangeArrowheads="1"/>
              </p:cNvSpPr>
              <p:nvPr/>
            </p:nvSpPr>
            <p:spPr bwMode="auto">
              <a:xfrm>
                <a:off x="2673" y="0"/>
                <a:ext cx="1360" cy="633"/>
              </a:xfrm>
              <a:prstGeom prst="rect">
                <a:avLst/>
              </a:prstGeom>
              <a:solidFill>
                <a:srgbClr val="B4FFB4"/>
              </a:solidFill>
              <a:ln w="9525">
                <a:noFill/>
                <a:miter lim="800000"/>
                <a:headEnd/>
                <a:tailEnd/>
              </a:ln>
              <a:effectLst/>
            </p:spPr>
            <p:txBody>
              <a:bodyPr/>
              <a:lstStyle/>
              <a:p>
                <a:endParaRPr lang="de-DE"/>
              </a:p>
            </p:txBody>
          </p:sp>
          <p:grpSp>
            <p:nvGrpSpPr>
              <p:cNvPr id="27713" name="Group 35"/>
              <p:cNvGrpSpPr>
                <a:grpSpLocks/>
              </p:cNvGrpSpPr>
              <p:nvPr/>
            </p:nvGrpSpPr>
            <p:grpSpPr bwMode="auto">
              <a:xfrm>
                <a:off x="2673" y="0"/>
                <a:ext cx="1360" cy="633"/>
                <a:chOff x="2673" y="0"/>
                <a:chExt cx="1360" cy="633"/>
              </a:xfrm>
            </p:grpSpPr>
            <p:sp>
              <p:nvSpPr>
                <p:cNvPr id="29721" name="Rectangle 25"/>
                <p:cNvSpPr>
                  <a:spLocks noChangeArrowheads="1"/>
                </p:cNvSpPr>
                <p:nvPr/>
              </p:nvSpPr>
              <p:spPr bwMode="auto">
                <a:xfrm>
                  <a:off x="2701" y="0"/>
                  <a:ext cx="1304" cy="633"/>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800" b="1">
                      <a:effectLst>
                        <a:outerShdw blurRad="38100" dist="38100" dir="2700000" algn="tl">
                          <a:srgbClr val="FFFFFF"/>
                        </a:outerShdw>
                      </a:effectLst>
                      <a:cs typeface="Times New Roman" charset="0"/>
                    </a:rPr>
                    <a:t>Die Jünger hatten Visionen.</a:t>
                  </a:r>
                </a:p>
                <a:p>
                  <a:pPr algn="ctr" eaLnBrk="0" hangingPunct="0">
                    <a:defRPr/>
                  </a:pPr>
                  <a:endParaRPr lang="de-DE" sz="1800">
                    <a:latin typeface="Impact" pitchFamily="34" charset="0"/>
                    <a:cs typeface="Times New Roman" charset="0"/>
                  </a:endParaRPr>
                </a:p>
              </p:txBody>
            </p:sp>
            <p:sp>
              <p:nvSpPr>
                <p:cNvPr id="27715" name="Rectangle 34"/>
                <p:cNvSpPr>
                  <a:spLocks noChangeArrowheads="1"/>
                </p:cNvSpPr>
                <p:nvPr/>
              </p:nvSpPr>
              <p:spPr bwMode="auto">
                <a:xfrm>
                  <a:off x="2673" y="0"/>
                  <a:ext cx="1360" cy="633"/>
                </a:xfrm>
                <a:prstGeom prst="rect">
                  <a:avLst/>
                </a:prstGeom>
                <a:noFill/>
                <a:ln w="7">
                  <a:solidFill>
                    <a:srgbClr val="A0A0A0"/>
                  </a:solidFill>
                  <a:miter lim="800000"/>
                  <a:headEnd/>
                  <a:tailEnd/>
                </a:ln>
                <a:effectLst/>
              </p:spPr>
              <p:txBody>
                <a:bodyPr/>
                <a:lstStyle/>
                <a:p>
                  <a:endParaRPr lang="de-DE"/>
                </a:p>
              </p:txBody>
            </p:sp>
          </p:grpSp>
        </p:grpSp>
      </p:grpSp>
      <p:grpSp>
        <p:nvGrpSpPr>
          <p:cNvPr id="27653" name="Group 56"/>
          <p:cNvGrpSpPr>
            <a:grpSpLocks/>
          </p:cNvGrpSpPr>
          <p:nvPr/>
        </p:nvGrpSpPr>
        <p:grpSpPr bwMode="auto">
          <a:xfrm>
            <a:off x="0" y="2743200"/>
            <a:ext cx="9144000" cy="838200"/>
            <a:chOff x="0" y="0"/>
            <a:chExt cx="4033" cy="633"/>
          </a:xfrm>
        </p:grpSpPr>
        <p:sp>
          <p:nvSpPr>
            <p:cNvPr id="27690" name="Rectangle 40"/>
            <p:cNvSpPr>
              <a:spLocks noChangeArrowheads="1"/>
            </p:cNvSpPr>
            <p:nvPr/>
          </p:nvSpPr>
          <p:spPr bwMode="auto">
            <a:xfrm>
              <a:off x="594" y="0"/>
              <a:ext cx="150" cy="633"/>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7691" name="Rectangle 42"/>
            <p:cNvSpPr>
              <a:spLocks noChangeArrowheads="1"/>
            </p:cNvSpPr>
            <p:nvPr/>
          </p:nvSpPr>
          <p:spPr bwMode="auto">
            <a:xfrm>
              <a:off x="2551" y="0"/>
              <a:ext cx="150" cy="633"/>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7692" name="Group 47"/>
            <p:cNvGrpSpPr>
              <a:grpSpLocks/>
            </p:cNvGrpSpPr>
            <p:nvPr/>
          </p:nvGrpSpPr>
          <p:grpSpPr bwMode="auto">
            <a:xfrm>
              <a:off x="0" y="0"/>
              <a:ext cx="566" cy="633"/>
              <a:chOff x="0" y="0"/>
              <a:chExt cx="566" cy="633"/>
            </a:xfrm>
          </p:grpSpPr>
          <p:sp>
            <p:nvSpPr>
              <p:cNvPr id="27703" name="Rectangle 46"/>
              <p:cNvSpPr>
                <a:spLocks noChangeArrowheads="1"/>
              </p:cNvSpPr>
              <p:nvPr/>
            </p:nvSpPr>
            <p:spPr bwMode="auto">
              <a:xfrm>
                <a:off x="0" y="0"/>
                <a:ext cx="566" cy="633"/>
              </a:xfrm>
              <a:prstGeom prst="rect">
                <a:avLst/>
              </a:prstGeom>
              <a:solidFill>
                <a:srgbClr val="FFB4B4"/>
              </a:solidFill>
              <a:ln w="9525">
                <a:noFill/>
                <a:miter lim="800000"/>
                <a:headEnd/>
                <a:tailEnd/>
              </a:ln>
              <a:effectLst/>
            </p:spPr>
            <p:txBody>
              <a:bodyPr/>
              <a:lstStyle/>
              <a:p>
                <a:endParaRPr lang="de-DE"/>
              </a:p>
            </p:txBody>
          </p:sp>
          <p:grpSp>
            <p:nvGrpSpPr>
              <p:cNvPr id="27704" name="Group 45"/>
              <p:cNvGrpSpPr>
                <a:grpSpLocks/>
              </p:cNvGrpSpPr>
              <p:nvPr/>
            </p:nvGrpSpPr>
            <p:grpSpPr bwMode="auto">
              <a:xfrm>
                <a:off x="0" y="0"/>
                <a:ext cx="566" cy="633"/>
                <a:chOff x="0" y="0"/>
                <a:chExt cx="566" cy="633"/>
              </a:xfrm>
            </p:grpSpPr>
            <p:sp>
              <p:nvSpPr>
                <p:cNvPr id="29735" name="Rectangle 39"/>
                <p:cNvSpPr>
                  <a:spLocks noChangeArrowheads="1"/>
                </p:cNvSpPr>
                <p:nvPr/>
              </p:nvSpPr>
              <p:spPr bwMode="auto">
                <a:xfrm>
                  <a:off x="28" y="0"/>
                  <a:ext cx="510" cy="633"/>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 19</a:t>
                  </a:r>
                </a:p>
                <a:p>
                  <a:pPr algn="ctr" eaLnBrk="0" hangingPunct="0">
                    <a:defRPr/>
                  </a:pPr>
                  <a:endParaRPr lang="de-DE">
                    <a:latin typeface="Times New Roman" charset="0"/>
                  </a:endParaRPr>
                </a:p>
              </p:txBody>
            </p:sp>
            <p:sp>
              <p:nvSpPr>
                <p:cNvPr id="27706" name="Rectangle 44"/>
                <p:cNvSpPr>
                  <a:spLocks noChangeArrowheads="1"/>
                </p:cNvSpPr>
                <p:nvPr/>
              </p:nvSpPr>
              <p:spPr bwMode="auto">
                <a:xfrm>
                  <a:off x="0" y="0"/>
                  <a:ext cx="566" cy="633"/>
                </a:xfrm>
                <a:prstGeom prst="rect">
                  <a:avLst/>
                </a:prstGeom>
                <a:noFill/>
                <a:ln w="7">
                  <a:solidFill>
                    <a:srgbClr val="A0A0A0"/>
                  </a:solidFill>
                  <a:miter lim="800000"/>
                  <a:headEnd/>
                  <a:tailEnd/>
                </a:ln>
                <a:effectLst/>
              </p:spPr>
              <p:txBody>
                <a:bodyPr/>
                <a:lstStyle/>
                <a:p>
                  <a:endParaRPr lang="de-DE"/>
                </a:p>
              </p:txBody>
            </p:sp>
          </p:grpSp>
        </p:grpSp>
        <p:grpSp>
          <p:nvGrpSpPr>
            <p:cNvPr id="27693" name="Group 51"/>
            <p:cNvGrpSpPr>
              <a:grpSpLocks/>
            </p:cNvGrpSpPr>
            <p:nvPr/>
          </p:nvGrpSpPr>
          <p:grpSpPr bwMode="auto">
            <a:xfrm>
              <a:off x="716" y="0"/>
              <a:ext cx="1807" cy="633"/>
              <a:chOff x="716" y="0"/>
              <a:chExt cx="1807" cy="633"/>
            </a:xfrm>
          </p:grpSpPr>
          <p:sp>
            <p:nvSpPr>
              <p:cNvPr id="27699" name="Rectangle 50"/>
              <p:cNvSpPr>
                <a:spLocks noChangeArrowheads="1"/>
              </p:cNvSpPr>
              <p:nvPr/>
            </p:nvSpPr>
            <p:spPr bwMode="auto">
              <a:xfrm>
                <a:off x="716" y="0"/>
                <a:ext cx="1807" cy="633"/>
              </a:xfrm>
              <a:prstGeom prst="rect">
                <a:avLst/>
              </a:prstGeom>
              <a:solidFill>
                <a:srgbClr val="CAFFFF"/>
              </a:solidFill>
              <a:ln w="9525">
                <a:noFill/>
                <a:miter lim="800000"/>
                <a:headEnd/>
                <a:tailEnd/>
              </a:ln>
              <a:effectLst/>
            </p:spPr>
            <p:txBody>
              <a:bodyPr/>
              <a:lstStyle/>
              <a:p>
                <a:endParaRPr lang="de-DE"/>
              </a:p>
            </p:txBody>
          </p:sp>
          <p:grpSp>
            <p:nvGrpSpPr>
              <p:cNvPr id="27700" name="Group 49"/>
              <p:cNvGrpSpPr>
                <a:grpSpLocks/>
              </p:cNvGrpSpPr>
              <p:nvPr/>
            </p:nvGrpSpPr>
            <p:grpSpPr bwMode="auto">
              <a:xfrm>
                <a:off x="716" y="0"/>
                <a:ext cx="1807" cy="633"/>
                <a:chOff x="716" y="0"/>
                <a:chExt cx="1807" cy="633"/>
              </a:xfrm>
            </p:grpSpPr>
            <p:sp>
              <p:nvSpPr>
                <p:cNvPr id="29737" name="Rectangle 41"/>
                <p:cNvSpPr>
                  <a:spLocks noChangeArrowheads="1"/>
                </p:cNvSpPr>
                <p:nvPr/>
              </p:nvSpPr>
              <p:spPr bwMode="auto">
                <a:xfrm>
                  <a:off x="744" y="0"/>
                  <a:ext cx="1750" cy="633"/>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b="1">
                      <a:effectLst>
                        <a:outerShdw blurRad="38100" dist="38100" dir="2700000" algn="tl">
                          <a:srgbClr val="FFFFFF"/>
                        </a:outerShdw>
                      </a:effectLst>
                      <a:cs typeface="Times New Roman" charset="0"/>
                    </a:rPr>
                    <a:t>Indem aber Petrus nachsann über das Gesicht, sprach der Geist zu ihm: Siehe, drei Männer suchen dich;</a:t>
                  </a:r>
                </a:p>
              </p:txBody>
            </p:sp>
            <p:sp>
              <p:nvSpPr>
                <p:cNvPr id="27702" name="Rectangle 48"/>
                <p:cNvSpPr>
                  <a:spLocks noChangeArrowheads="1"/>
                </p:cNvSpPr>
                <p:nvPr/>
              </p:nvSpPr>
              <p:spPr bwMode="auto">
                <a:xfrm>
                  <a:off x="716" y="0"/>
                  <a:ext cx="1807" cy="633"/>
                </a:xfrm>
                <a:prstGeom prst="rect">
                  <a:avLst/>
                </a:prstGeom>
                <a:noFill/>
                <a:ln w="7">
                  <a:solidFill>
                    <a:srgbClr val="A0A0A0"/>
                  </a:solidFill>
                  <a:miter lim="800000"/>
                  <a:headEnd/>
                  <a:tailEnd/>
                </a:ln>
                <a:effectLst/>
              </p:spPr>
              <p:txBody>
                <a:bodyPr/>
                <a:lstStyle/>
                <a:p>
                  <a:endParaRPr lang="de-DE"/>
                </a:p>
              </p:txBody>
            </p:sp>
          </p:grpSp>
        </p:grpSp>
        <p:grpSp>
          <p:nvGrpSpPr>
            <p:cNvPr id="27694" name="Group 55"/>
            <p:cNvGrpSpPr>
              <a:grpSpLocks/>
            </p:cNvGrpSpPr>
            <p:nvPr/>
          </p:nvGrpSpPr>
          <p:grpSpPr bwMode="auto">
            <a:xfrm>
              <a:off x="2673" y="0"/>
              <a:ext cx="1360" cy="633"/>
              <a:chOff x="2673" y="0"/>
              <a:chExt cx="1360" cy="633"/>
            </a:xfrm>
          </p:grpSpPr>
          <p:sp>
            <p:nvSpPr>
              <p:cNvPr id="27695" name="Rectangle 54"/>
              <p:cNvSpPr>
                <a:spLocks noChangeArrowheads="1"/>
              </p:cNvSpPr>
              <p:nvPr/>
            </p:nvSpPr>
            <p:spPr bwMode="auto">
              <a:xfrm>
                <a:off x="2673" y="0"/>
                <a:ext cx="1360" cy="633"/>
              </a:xfrm>
              <a:prstGeom prst="rect">
                <a:avLst/>
              </a:prstGeom>
              <a:solidFill>
                <a:srgbClr val="B4FFB4"/>
              </a:solidFill>
              <a:ln w="9525">
                <a:noFill/>
                <a:miter lim="800000"/>
                <a:headEnd/>
                <a:tailEnd/>
              </a:ln>
              <a:effectLst/>
            </p:spPr>
            <p:txBody>
              <a:bodyPr/>
              <a:lstStyle/>
              <a:p>
                <a:endParaRPr lang="de-DE"/>
              </a:p>
            </p:txBody>
          </p:sp>
          <p:grpSp>
            <p:nvGrpSpPr>
              <p:cNvPr id="27696" name="Group 53"/>
              <p:cNvGrpSpPr>
                <a:grpSpLocks/>
              </p:cNvGrpSpPr>
              <p:nvPr/>
            </p:nvGrpSpPr>
            <p:grpSpPr bwMode="auto">
              <a:xfrm>
                <a:off x="2673" y="0"/>
                <a:ext cx="1360" cy="633"/>
                <a:chOff x="2673" y="0"/>
                <a:chExt cx="1360" cy="633"/>
              </a:xfrm>
            </p:grpSpPr>
            <p:sp>
              <p:nvSpPr>
                <p:cNvPr id="29739" name="Rectangle 43"/>
                <p:cNvSpPr>
                  <a:spLocks noChangeArrowheads="1"/>
                </p:cNvSpPr>
                <p:nvPr/>
              </p:nvSpPr>
              <p:spPr bwMode="auto">
                <a:xfrm>
                  <a:off x="2701" y="0"/>
                  <a:ext cx="1304" cy="633"/>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800" b="1">
                      <a:effectLst>
                        <a:outerShdw blurRad="38100" dist="38100" dir="2700000" algn="tl">
                          <a:srgbClr val="FFFFFF"/>
                        </a:outerShdw>
                      </a:effectLst>
                      <a:cs typeface="Times New Roman" charset="0"/>
                    </a:rPr>
                    <a:t>Sie wurden vom Geist geleitet.</a:t>
                  </a:r>
                </a:p>
              </p:txBody>
            </p:sp>
            <p:sp>
              <p:nvSpPr>
                <p:cNvPr id="27698" name="Rectangle 52"/>
                <p:cNvSpPr>
                  <a:spLocks noChangeArrowheads="1"/>
                </p:cNvSpPr>
                <p:nvPr/>
              </p:nvSpPr>
              <p:spPr bwMode="auto">
                <a:xfrm>
                  <a:off x="2673" y="0"/>
                  <a:ext cx="1360" cy="633"/>
                </a:xfrm>
                <a:prstGeom prst="rect">
                  <a:avLst/>
                </a:prstGeom>
                <a:noFill/>
                <a:ln w="7">
                  <a:solidFill>
                    <a:srgbClr val="A0A0A0"/>
                  </a:solidFill>
                  <a:miter lim="800000"/>
                  <a:headEnd/>
                  <a:tailEnd/>
                </a:ln>
                <a:effectLst/>
              </p:spPr>
              <p:txBody>
                <a:bodyPr/>
                <a:lstStyle/>
                <a:p>
                  <a:endParaRPr lang="de-DE"/>
                </a:p>
              </p:txBody>
            </p:sp>
          </p:grpSp>
        </p:grpSp>
      </p:grpSp>
      <p:grpSp>
        <p:nvGrpSpPr>
          <p:cNvPr id="27654" name="Group 74"/>
          <p:cNvGrpSpPr>
            <a:grpSpLocks/>
          </p:cNvGrpSpPr>
          <p:nvPr/>
        </p:nvGrpSpPr>
        <p:grpSpPr bwMode="auto">
          <a:xfrm>
            <a:off x="0" y="3733800"/>
            <a:ext cx="9144000" cy="609600"/>
            <a:chOff x="0" y="0"/>
            <a:chExt cx="4033" cy="556"/>
          </a:xfrm>
        </p:grpSpPr>
        <p:sp>
          <p:nvSpPr>
            <p:cNvPr id="27673" name="Rectangle 58"/>
            <p:cNvSpPr>
              <a:spLocks noChangeArrowheads="1"/>
            </p:cNvSpPr>
            <p:nvPr/>
          </p:nvSpPr>
          <p:spPr bwMode="auto">
            <a:xfrm>
              <a:off x="594" y="0"/>
              <a:ext cx="150" cy="556"/>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7674" name="Rectangle 60"/>
            <p:cNvSpPr>
              <a:spLocks noChangeArrowheads="1"/>
            </p:cNvSpPr>
            <p:nvPr/>
          </p:nvSpPr>
          <p:spPr bwMode="auto">
            <a:xfrm>
              <a:off x="2551" y="0"/>
              <a:ext cx="150" cy="556"/>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7675" name="Group 65"/>
            <p:cNvGrpSpPr>
              <a:grpSpLocks/>
            </p:cNvGrpSpPr>
            <p:nvPr/>
          </p:nvGrpSpPr>
          <p:grpSpPr bwMode="auto">
            <a:xfrm>
              <a:off x="0" y="0"/>
              <a:ext cx="566" cy="556"/>
              <a:chOff x="0" y="0"/>
              <a:chExt cx="566" cy="556"/>
            </a:xfrm>
          </p:grpSpPr>
          <p:sp>
            <p:nvSpPr>
              <p:cNvPr id="27686" name="Rectangle 64"/>
              <p:cNvSpPr>
                <a:spLocks noChangeArrowheads="1"/>
              </p:cNvSpPr>
              <p:nvPr/>
            </p:nvSpPr>
            <p:spPr bwMode="auto">
              <a:xfrm>
                <a:off x="0" y="0"/>
                <a:ext cx="566" cy="556"/>
              </a:xfrm>
              <a:prstGeom prst="rect">
                <a:avLst/>
              </a:prstGeom>
              <a:solidFill>
                <a:srgbClr val="FFB4B4"/>
              </a:solidFill>
              <a:ln w="9525">
                <a:noFill/>
                <a:miter lim="800000"/>
                <a:headEnd/>
                <a:tailEnd/>
              </a:ln>
              <a:effectLst/>
            </p:spPr>
            <p:txBody>
              <a:bodyPr/>
              <a:lstStyle/>
              <a:p>
                <a:endParaRPr lang="de-DE"/>
              </a:p>
            </p:txBody>
          </p:sp>
          <p:grpSp>
            <p:nvGrpSpPr>
              <p:cNvPr id="27687" name="Group 63"/>
              <p:cNvGrpSpPr>
                <a:grpSpLocks/>
              </p:cNvGrpSpPr>
              <p:nvPr/>
            </p:nvGrpSpPr>
            <p:grpSpPr bwMode="auto">
              <a:xfrm>
                <a:off x="0" y="0"/>
                <a:ext cx="566" cy="556"/>
                <a:chOff x="0" y="0"/>
                <a:chExt cx="566" cy="556"/>
              </a:xfrm>
            </p:grpSpPr>
            <p:sp>
              <p:nvSpPr>
                <p:cNvPr id="29753" name="Rectangle 57"/>
                <p:cNvSpPr>
                  <a:spLocks noChangeArrowheads="1"/>
                </p:cNvSpPr>
                <p:nvPr/>
              </p:nvSpPr>
              <p:spPr bwMode="auto">
                <a:xfrm>
                  <a:off x="28" y="0"/>
                  <a:ext cx="510" cy="556"/>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de-DE" sz="800" i="1">
                    <a:latin typeface="Franklin Gothic Medium" pitchFamily="34" charset="0"/>
                    <a:cs typeface="Times New Roman" charset="0"/>
                  </a:endParaRPr>
                </a:p>
                <a:p>
                  <a:pPr algn="ctr">
                    <a:defRPr/>
                  </a:pPr>
                  <a:r>
                    <a:rPr lang="de-DE" sz="1400" b="1" i="1">
                      <a:effectLst>
                        <a:outerShdw blurRad="38100" dist="38100" dir="2700000" algn="tl">
                          <a:srgbClr val="FFFFFF"/>
                        </a:outerShdw>
                      </a:effectLst>
                      <a:latin typeface="Arial" charset="0"/>
                      <a:cs typeface="Times New Roman" charset="0"/>
                    </a:rPr>
                    <a:t>Vers 26</a:t>
                  </a:r>
                </a:p>
                <a:p>
                  <a:pPr algn="ctr" eaLnBrk="0" hangingPunct="0">
                    <a:defRPr/>
                  </a:pPr>
                  <a:endParaRPr lang="de-DE" sz="1400" b="1" i="1">
                    <a:effectLst>
                      <a:outerShdw blurRad="38100" dist="38100" dir="2700000" algn="tl">
                        <a:srgbClr val="FFFFFF"/>
                      </a:outerShdw>
                    </a:effectLst>
                    <a:latin typeface="Arial" charset="0"/>
                    <a:cs typeface="Times New Roman" charset="0"/>
                  </a:endParaRPr>
                </a:p>
              </p:txBody>
            </p:sp>
            <p:sp>
              <p:nvSpPr>
                <p:cNvPr id="27689" name="Rectangle 62"/>
                <p:cNvSpPr>
                  <a:spLocks noChangeArrowheads="1"/>
                </p:cNvSpPr>
                <p:nvPr/>
              </p:nvSpPr>
              <p:spPr bwMode="auto">
                <a:xfrm>
                  <a:off x="0" y="0"/>
                  <a:ext cx="566" cy="556"/>
                </a:xfrm>
                <a:prstGeom prst="rect">
                  <a:avLst/>
                </a:prstGeom>
                <a:noFill/>
                <a:ln w="7">
                  <a:solidFill>
                    <a:srgbClr val="A0A0A0"/>
                  </a:solidFill>
                  <a:miter lim="800000"/>
                  <a:headEnd/>
                  <a:tailEnd/>
                </a:ln>
                <a:effectLst/>
              </p:spPr>
              <p:txBody>
                <a:bodyPr/>
                <a:lstStyle/>
                <a:p>
                  <a:endParaRPr lang="de-DE"/>
                </a:p>
              </p:txBody>
            </p:sp>
          </p:grpSp>
        </p:grpSp>
        <p:grpSp>
          <p:nvGrpSpPr>
            <p:cNvPr id="27676" name="Group 69"/>
            <p:cNvGrpSpPr>
              <a:grpSpLocks/>
            </p:cNvGrpSpPr>
            <p:nvPr/>
          </p:nvGrpSpPr>
          <p:grpSpPr bwMode="auto">
            <a:xfrm>
              <a:off x="716" y="0"/>
              <a:ext cx="1807" cy="556"/>
              <a:chOff x="716" y="0"/>
              <a:chExt cx="1807" cy="556"/>
            </a:xfrm>
          </p:grpSpPr>
          <p:sp>
            <p:nvSpPr>
              <p:cNvPr id="27682" name="Rectangle 68"/>
              <p:cNvSpPr>
                <a:spLocks noChangeArrowheads="1"/>
              </p:cNvSpPr>
              <p:nvPr/>
            </p:nvSpPr>
            <p:spPr bwMode="auto">
              <a:xfrm>
                <a:off x="716" y="0"/>
                <a:ext cx="1807" cy="556"/>
              </a:xfrm>
              <a:prstGeom prst="rect">
                <a:avLst/>
              </a:prstGeom>
              <a:solidFill>
                <a:srgbClr val="CAFFFF"/>
              </a:solidFill>
              <a:ln w="9525">
                <a:noFill/>
                <a:miter lim="800000"/>
                <a:headEnd/>
                <a:tailEnd/>
              </a:ln>
              <a:effectLst/>
            </p:spPr>
            <p:txBody>
              <a:bodyPr/>
              <a:lstStyle/>
              <a:p>
                <a:endParaRPr lang="de-DE"/>
              </a:p>
            </p:txBody>
          </p:sp>
          <p:grpSp>
            <p:nvGrpSpPr>
              <p:cNvPr id="27683" name="Group 67"/>
              <p:cNvGrpSpPr>
                <a:grpSpLocks/>
              </p:cNvGrpSpPr>
              <p:nvPr/>
            </p:nvGrpSpPr>
            <p:grpSpPr bwMode="auto">
              <a:xfrm>
                <a:off x="716" y="0"/>
                <a:ext cx="1807" cy="556"/>
                <a:chOff x="716" y="0"/>
                <a:chExt cx="1807" cy="556"/>
              </a:xfrm>
            </p:grpSpPr>
            <p:sp>
              <p:nvSpPr>
                <p:cNvPr id="29755" name="Rectangle 59"/>
                <p:cNvSpPr>
                  <a:spLocks noChangeArrowheads="1"/>
                </p:cNvSpPr>
                <p:nvPr/>
              </p:nvSpPr>
              <p:spPr bwMode="auto">
                <a:xfrm>
                  <a:off x="744" y="0"/>
                  <a:ext cx="1750" cy="556"/>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effectLst>
                        <a:outerShdw blurRad="38100" dist="38100" dir="2700000" algn="tl">
                          <a:srgbClr val="FFFFFF"/>
                        </a:outerShdw>
                      </a:effectLst>
                      <a:cs typeface="Times New Roman" charset="0"/>
                    </a:rPr>
                    <a:t>Petrus aber richtete ihn auf und sprach: Stehe auf, ich bin auch ein Mensch.</a:t>
                  </a:r>
                </a:p>
              </p:txBody>
            </p:sp>
            <p:sp>
              <p:nvSpPr>
                <p:cNvPr id="27685" name="Rectangle 66"/>
                <p:cNvSpPr>
                  <a:spLocks noChangeArrowheads="1"/>
                </p:cNvSpPr>
                <p:nvPr/>
              </p:nvSpPr>
              <p:spPr bwMode="auto">
                <a:xfrm>
                  <a:off x="716" y="0"/>
                  <a:ext cx="1807" cy="556"/>
                </a:xfrm>
                <a:prstGeom prst="rect">
                  <a:avLst/>
                </a:prstGeom>
                <a:noFill/>
                <a:ln w="7">
                  <a:solidFill>
                    <a:srgbClr val="A0A0A0"/>
                  </a:solidFill>
                  <a:miter lim="800000"/>
                  <a:headEnd/>
                  <a:tailEnd/>
                </a:ln>
                <a:effectLst/>
              </p:spPr>
              <p:txBody>
                <a:bodyPr/>
                <a:lstStyle/>
                <a:p>
                  <a:endParaRPr lang="de-DE"/>
                </a:p>
              </p:txBody>
            </p:sp>
          </p:grpSp>
        </p:grpSp>
        <p:grpSp>
          <p:nvGrpSpPr>
            <p:cNvPr id="27677" name="Group 73"/>
            <p:cNvGrpSpPr>
              <a:grpSpLocks/>
            </p:cNvGrpSpPr>
            <p:nvPr/>
          </p:nvGrpSpPr>
          <p:grpSpPr bwMode="auto">
            <a:xfrm>
              <a:off x="2673" y="0"/>
              <a:ext cx="1360" cy="556"/>
              <a:chOff x="2673" y="0"/>
              <a:chExt cx="1360" cy="556"/>
            </a:xfrm>
          </p:grpSpPr>
          <p:sp>
            <p:nvSpPr>
              <p:cNvPr id="27678" name="Rectangle 72"/>
              <p:cNvSpPr>
                <a:spLocks noChangeArrowheads="1"/>
              </p:cNvSpPr>
              <p:nvPr/>
            </p:nvSpPr>
            <p:spPr bwMode="auto">
              <a:xfrm>
                <a:off x="2673" y="0"/>
                <a:ext cx="1360" cy="556"/>
              </a:xfrm>
              <a:prstGeom prst="rect">
                <a:avLst/>
              </a:prstGeom>
              <a:solidFill>
                <a:srgbClr val="B4FFB4"/>
              </a:solidFill>
              <a:ln w="9525">
                <a:noFill/>
                <a:miter lim="800000"/>
                <a:headEnd/>
                <a:tailEnd/>
              </a:ln>
              <a:effectLst/>
            </p:spPr>
            <p:txBody>
              <a:bodyPr/>
              <a:lstStyle/>
              <a:p>
                <a:endParaRPr lang="de-DE"/>
              </a:p>
            </p:txBody>
          </p:sp>
          <p:grpSp>
            <p:nvGrpSpPr>
              <p:cNvPr id="27679" name="Group 71"/>
              <p:cNvGrpSpPr>
                <a:grpSpLocks/>
              </p:cNvGrpSpPr>
              <p:nvPr/>
            </p:nvGrpSpPr>
            <p:grpSpPr bwMode="auto">
              <a:xfrm>
                <a:off x="2673" y="0"/>
                <a:ext cx="1360" cy="556"/>
                <a:chOff x="2673" y="0"/>
                <a:chExt cx="1360" cy="556"/>
              </a:xfrm>
            </p:grpSpPr>
            <p:sp>
              <p:nvSpPr>
                <p:cNvPr id="29757" name="Rectangle 61"/>
                <p:cNvSpPr>
                  <a:spLocks noChangeArrowheads="1"/>
                </p:cNvSpPr>
                <p:nvPr/>
              </p:nvSpPr>
              <p:spPr bwMode="auto">
                <a:xfrm>
                  <a:off x="2701" y="0"/>
                  <a:ext cx="1304" cy="556"/>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600" b="1">
                      <a:effectLst>
                        <a:outerShdw blurRad="38100" dist="38100" dir="2700000" algn="tl">
                          <a:srgbClr val="FFFFFF"/>
                        </a:outerShdw>
                      </a:effectLst>
                      <a:cs typeface="Times New Roman" charset="0"/>
                    </a:rPr>
                    <a:t>Die Jünger waren  ganz normale Menschen.</a:t>
                  </a:r>
                </a:p>
                <a:p>
                  <a:pPr algn="ctr">
                    <a:defRPr/>
                  </a:pPr>
                  <a:endParaRPr lang="de-DE" sz="1600" b="1">
                    <a:effectLst>
                      <a:outerShdw blurRad="38100" dist="38100" dir="2700000" algn="tl">
                        <a:srgbClr val="FFFFFF"/>
                      </a:outerShdw>
                    </a:effectLst>
                    <a:cs typeface="Times New Roman" charset="0"/>
                  </a:endParaRPr>
                </a:p>
              </p:txBody>
            </p:sp>
            <p:sp>
              <p:nvSpPr>
                <p:cNvPr id="27681" name="Rectangle 70"/>
                <p:cNvSpPr>
                  <a:spLocks noChangeArrowheads="1"/>
                </p:cNvSpPr>
                <p:nvPr/>
              </p:nvSpPr>
              <p:spPr bwMode="auto">
                <a:xfrm>
                  <a:off x="2673" y="0"/>
                  <a:ext cx="1360" cy="556"/>
                </a:xfrm>
                <a:prstGeom prst="rect">
                  <a:avLst/>
                </a:prstGeom>
                <a:noFill/>
                <a:ln w="7">
                  <a:solidFill>
                    <a:srgbClr val="A0A0A0"/>
                  </a:solidFill>
                  <a:miter lim="800000"/>
                  <a:headEnd/>
                  <a:tailEnd/>
                </a:ln>
                <a:effectLst/>
              </p:spPr>
              <p:txBody>
                <a:bodyPr/>
                <a:lstStyle/>
                <a:p>
                  <a:endParaRPr lang="de-DE"/>
                </a:p>
              </p:txBody>
            </p:sp>
          </p:grpSp>
        </p:grpSp>
      </p:grpSp>
      <p:grpSp>
        <p:nvGrpSpPr>
          <p:cNvPr id="27655" name="Group 92"/>
          <p:cNvGrpSpPr>
            <a:grpSpLocks/>
          </p:cNvGrpSpPr>
          <p:nvPr/>
        </p:nvGrpSpPr>
        <p:grpSpPr bwMode="auto">
          <a:xfrm>
            <a:off x="0" y="4495800"/>
            <a:ext cx="9144000" cy="2057400"/>
            <a:chOff x="0" y="0"/>
            <a:chExt cx="3995" cy="2592"/>
          </a:xfrm>
        </p:grpSpPr>
        <p:sp>
          <p:nvSpPr>
            <p:cNvPr id="27656" name="Rectangle 76"/>
            <p:cNvSpPr>
              <a:spLocks noChangeArrowheads="1"/>
            </p:cNvSpPr>
            <p:nvPr/>
          </p:nvSpPr>
          <p:spPr bwMode="auto">
            <a:xfrm>
              <a:off x="376" y="0"/>
              <a:ext cx="150" cy="2592"/>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7657" name="Rectangle 78"/>
            <p:cNvSpPr>
              <a:spLocks noChangeArrowheads="1"/>
            </p:cNvSpPr>
            <p:nvPr/>
          </p:nvSpPr>
          <p:spPr bwMode="auto">
            <a:xfrm>
              <a:off x="2530" y="0"/>
              <a:ext cx="150" cy="2592"/>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7658" name="Group 83"/>
            <p:cNvGrpSpPr>
              <a:grpSpLocks/>
            </p:cNvGrpSpPr>
            <p:nvPr/>
          </p:nvGrpSpPr>
          <p:grpSpPr bwMode="auto">
            <a:xfrm>
              <a:off x="0" y="0"/>
              <a:ext cx="365" cy="2592"/>
              <a:chOff x="0" y="0"/>
              <a:chExt cx="365" cy="2592"/>
            </a:xfrm>
          </p:grpSpPr>
          <p:sp>
            <p:nvSpPr>
              <p:cNvPr id="27669" name="Rectangle 82"/>
              <p:cNvSpPr>
                <a:spLocks noChangeArrowheads="1"/>
              </p:cNvSpPr>
              <p:nvPr/>
            </p:nvSpPr>
            <p:spPr bwMode="auto">
              <a:xfrm>
                <a:off x="0" y="0"/>
                <a:ext cx="365" cy="2592"/>
              </a:xfrm>
              <a:prstGeom prst="rect">
                <a:avLst/>
              </a:prstGeom>
              <a:solidFill>
                <a:srgbClr val="FFB4B4"/>
              </a:solidFill>
              <a:ln w="9525">
                <a:noFill/>
                <a:miter lim="800000"/>
                <a:headEnd/>
                <a:tailEnd/>
              </a:ln>
              <a:effectLst/>
            </p:spPr>
            <p:txBody>
              <a:bodyPr/>
              <a:lstStyle/>
              <a:p>
                <a:endParaRPr lang="de-DE"/>
              </a:p>
            </p:txBody>
          </p:sp>
          <p:grpSp>
            <p:nvGrpSpPr>
              <p:cNvPr id="27670" name="Group 81"/>
              <p:cNvGrpSpPr>
                <a:grpSpLocks/>
              </p:cNvGrpSpPr>
              <p:nvPr/>
            </p:nvGrpSpPr>
            <p:grpSpPr bwMode="auto">
              <a:xfrm>
                <a:off x="0" y="0"/>
                <a:ext cx="365" cy="2592"/>
                <a:chOff x="0" y="0"/>
                <a:chExt cx="365" cy="2592"/>
              </a:xfrm>
            </p:grpSpPr>
            <p:sp>
              <p:nvSpPr>
                <p:cNvPr id="29771" name="Rectangle 75"/>
                <p:cNvSpPr>
                  <a:spLocks noChangeArrowheads="1"/>
                </p:cNvSpPr>
                <p:nvPr/>
              </p:nvSpPr>
              <p:spPr bwMode="auto">
                <a:xfrm>
                  <a:off x="11" y="0"/>
                  <a:ext cx="343" cy="2592"/>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Verse 34-43</a:t>
                  </a:r>
                </a:p>
                <a:p>
                  <a:pPr algn="ctr" eaLnBrk="0" hangingPunct="0">
                    <a:defRPr/>
                  </a:pPr>
                  <a:endParaRPr lang="de-DE" sz="1400" b="1" i="1">
                    <a:effectLst>
                      <a:outerShdw blurRad="38100" dist="38100" dir="2700000" algn="tl">
                        <a:srgbClr val="FFFFFF"/>
                      </a:outerShdw>
                    </a:effectLst>
                    <a:latin typeface="Arial" charset="0"/>
                    <a:cs typeface="Times New Roman" charset="0"/>
                  </a:endParaRPr>
                </a:p>
              </p:txBody>
            </p:sp>
            <p:sp>
              <p:nvSpPr>
                <p:cNvPr id="27672" name="Rectangle 80"/>
                <p:cNvSpPr>
                  <a:spLocks noChangeArrowheads="1"/>
                </p:cNvSpPr>
                <p:nvPr/>
              </p:nvSpPr>
              <p:spPr bwMode="auto">
                <a:xfrm>
                  <a:off x="0" y="0"/>
                  <a:ext cx="365" cy="2592"/>
                </a:xfrm>
                <a:prstGeom prst="rect">
                  <a:avLst/>
                </a:prstGeom>
                <a:noFill/>
                <a:ln w="7">
                  <a:solidFill>
                    <a:srgbClr val="A0A0A0"/>
                  </a:solidFill>
                  <a:miter lim="800000"/>
                  <a:headEnd/>
                  <a:tailEnd/>
                </a:ln>
                <a:effectLst/>
              </p:spPr>
              <p:txBody>
                <a:bodyPr/>
                <a:lstStyle/>
                <a:p>
                  <a:endParaRPr lang="de-DE"/>
                </a:p>
              </p:txBody>
            </p:sp>
          </p:grpSp>
        </p:grpSp>
        <p:grpSp>
          <p:nvGrpSpPr>
            <p:cNvPr id="27659" name="Group 87"/>
            <p:cNvGrpSpPr>
              <a:grpSpLocks/>
            </p:cNvGrpSpPr>
            <p:nvPr/>
          </p:nvGrpSpPr>
          <p:grpSpPr bwMode="auto">
            <a:xfrm>
              <a:off x="515" y="0"/>
              <a:ext cx="2004" cy="2592"/>
              <a:chOff x="515" y="0"/>
              <a:chExt cx="2004" cy="2592"/>
            </a:xfrm>
          </p:grpSpPr>
          <p:sp>
            <p:nvSpPr>
              <p:cNvPr id="27665" name="Rectangle 86"/>
              <p:cNvSpPr>
                <a:spLocks noChangeArrowheads="1"/>
              </p:cNvSpPr>
              <p:nvPr/>
            </p:nvSpPr>
            <p:spPr bwMode="auto">
              <a:xfrm>
                <a:off x="515" y="0"/>
                <a:ext cx="2004" cy="2592"/>
              </a:xfrm>
              <a:prstGeom prst="rect">
                <a:avLst/>
              </a:prstGeom>
              <a:solidFill>
                <a:srgbClr val="CAFFFF"/>
              </a:solidFill>
              <a:ln w="9525">
                <a:noFill/>
                <a:miter lim="800000"/>
                <a:headEnd/>
                <a:tailEnd/>
              </a:ln>
              <a:effectLst/>
            </p:spPr>
            <p:txBody>
              <a:bodyPr/>
              <a:lstStyle/>
              <a:p>
                <a:endParaRPr lang="de-DE"/>
              </a:p>
            </p:txBody>
          </p:sp>
          <p:grpSp>
            <p:nvGrpSpPr>
              <p:cNvPr id="27666" name="Group 85"/>
              <p:cNvGrpSpPr>
                <a:grpSpLocks/>
              </p:cNvGrpSpPr>
              <p:nvPr/>
            </p:nvGrpSpPr>
            <p:grpSpPr bwMode="auto">
              <a:xfrm>
                <a:off x="515" y="0"/>
                <a:ext cx="2004" cy="2592"/>
                <a:chOff x="515" y="0"/>
                <a:chExt cx="2004" cy="2592"/>
              </a:xfrm>
            </p:grpSpPr>
            <p:sp>
              <p:nvSpPr>
                <p:cNvPr id="29773" name="Rectangle 77"/>
                <p:cNvSpPr>
                  <a:spLocks noChangeArrowheads="1"/>
                </p:cNvSpPr>
                <p:nvPr/>
              </p:nvSpPr>
              <p:spPr bwMode="auto">
                <a:xfrm>
                  <a:off x="526" y="0"/>
                  <a:ext cx="1982" cy="2592"/>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300">
                      <a:effectLst>
                        <a:outerShdw blurRad="38100" dist="38100" dir="2700000" algn="tl">
                          <a:srgbClr val="FFFFFF"/>
                        </a:outerShdw>
                      </a:effectLst>
                      <a:cs typeface="Times New Roman" charset="0"/>
                    </a:rPr>
                    <a:t>Petrus aber tat seinen Mund auf und sprach: Nun erfahr ich mit der Wahrheit, daß Gott die Person nicht ansieht; sondern in allerlei Volk, wer ihn fürchtet und recht tut, der ist ihm angenehm. Ihr wißt wohl von der Predigt, die Gott zu den Kindern Israel gesandt hat, und daß er hat den Frieden verkündigen lassen durch JESUM Christum (welcher ist ein HERR über alles), ...., daß durch seinen Namen alle, die an ihn glauben, Vergebung der Sünden empfangen sollen.</a:t>
                  </a:r>
                </a:p>
                <a:p>
                  <a:pPr algn="ctr" eaLnBrk="0" hangingPunct="0">
                    <a:defRPr/>
                  </a:pPr>
                  <a:endParaRPr lang="de-DE" sz="1300">
                    <a:effectLst>
                      <a:outerShdw blurRad="38100" dist="38100" dir="2700000" algn="tl">
                        <a:srgbClr val="FFFFFF"/>
                      </a:outerShdw>
                    </a:effectLst>
                    <a:cs typeface="Times New Roman" charset="0"/>
                  </a:endParaRPr>
                </a:p>
              </p:txBody>
            </p:sp>
            <p:sp>
              <p:nvSpPr>
                <p:cNvPr id="27668" name="Rectangle 84"/>
                <p:cNvSpPr>
                  <a:spLocks noChangeArrowheads="1"/>
                </p:cNvSpPr>
                <p:nvPr/>
              </p:nvSpPr>
              <p:spPr bwMode="auto">
                <a:xfrm>
                  <a:off x="515" y="0"/>
                  <a:ext cx="2004" cy="2592"/>
                </a:xfrm>
                <a:prstGeom prst="rect">
                  <a:avLst/>
                </a:prstGeom>
                <a:noFill/>
                <a:ln w="7">
                  <a:solidFill>
                    <a:srgbClr val="A0A0A0"/>
                  </a:solidFill>
                  <a:miter lim="800000"/>
                  <a:headEnd/>
                  <a:tailEnd/>
                </a:ln>
                <a:effectLst/>
              </p:spPr>
              <p:txBody>
                <a:bodyPr/>
                <a:lstStyle/>
                <a:p>
                  <a:endParaRPr lang="de-DE"/>
                </a:p>
              </p:txBody>
            </p:sp>
          </p:grpSp>
        </p:grpSp>
        <p:grpSp>
          <p:nvGrpSpPr>
            <p:cNvPr id="27660" name="Group 91"/>
            <p:cNvGrpSpPr>
              <a:grpSpLocks/>
            </p:cNvGrpSpPr>
            <p:nvPr/>
          </p:nvGrpSpPr>
          <p:grpSpPr bwMode="auto">
            <a:xfrm>
              <a:off x="2669" y="0"/>
              <a:ext cx="1326" cy="2592"/>
              <a:chOff x="2669" y="0"/>
              <a:chExt cx="1326" cy="2592"/>
            </a:xfrm>
          </p:grpSpPr>
          <p:sp>
            <p:nvSpPr>
              <p:cNvPr id="27661" name="Rectangle 90"/>
              <p:cNvSpPr>
                <a:spLocks noChangeArrowheads="1"/>
              </p:cNvSpPr>
              <p:nvPr/>
            </p:nvSpPr>
            <p:spPr bwMode="auto">
              <a:xfrm>
                <a:off x="2669" y="0"/>
                <a:ext cx="1326" cy="2592"/>
              </a:xfrm>
              <a:prstGeom prst="rect">
                <a:avLst/>
              </a:prstGeom>
              <a:solidFill>
                <a:srgbClr val="B4FFB4"/>
              </a:solidFill>
              <a:ln w="9525">
                <a:noFill/>
                <a:miter lim="800000"/>
                <a:headEnd/>
                <a:tailEnd/>
              </a:ln>
              <a:effectLst/>
            </p:spPr>
            <p:txBody>
              <a:bodyPr/>
              <a:lstStyle/>
              <a:p>
                <a:endParaRPr lang="de-DE"/>
              </a:p>
            </p:txBody>
          </p:sp>
          <p:grpSp>
            <p:nvGrpSpPr>
              <p:cNvPr id="27662" name="Group 89"/>
              <p:cNvGrpSpPr>
                <a:grpSpLocks/>
              </p:cNvGrpSpPr>
              <p:nvPr/>
            </p:nvGrpSpPr>
            <p:grpSpPr bwMode="auto">
              <a:xfrm>
                <a:off x="2669" y="0"/>
                <a:ext cx="1326" cy="2592"/>
                <a:chOff x="2669" y="0"/>
                <a:chExt cx="1326" cy="2592"/>
              </a:xfrm>
            </p:grpSpPr>
            <p:sp>
              <p:nvSpPr>
                <p:cNvPr id="29775" name="Rectangle 79"/>
                <p:cNvSpPr>
                  <a:spLocks noChangeArrowheads="1"/>
                </p:cNvSpPr>
                <p:nvPr/>
              </p:nvSpPr>
              <p:spPr bwMode="auto">
                <a:xfrm>
                  <a:off x="2680" y="0"/>
                  <a:ext cx="1304" cy="2592"/>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a:latin typeface="Times New Roman" charset="0"/>
                      <a:cs typeface="Times New Roman" charset="0"/>
                    </a:rPr>
                    <a:t> </a:t>
                  </a:r>
                </a:p>
                <a:p>
                  <a:pPr algn="ctr" eaLnBrk="0" hangingPunct="0">
                    <a:defRPr/>
                  </a:pPr>
                  <a:r>
                    <a:rPr lang="de-DE" sz="2000" b="1">
                      <a:effectLst>
                        <a:outerShdw blurRad="38100" dist="38100" dir="2700000" algn="tl">
                          <a:srgbClr val="FFFFFF"/>
                        </a:outerShdw>
                      </a:effectLst>
                      <a:cs typeface="Times New Roman" charset="0"/>
                    </a:rPr>
                    <a:t>Es wurde von JESUS gepredigt.</a:t>
                  </a:r>
                </a:p>
                <a:p>
                  <a:pPr algn="ctr" eaLnBrk="0" hangingPunct="0">
                    <a:defRPr/>
                  </a:pPr>
                  <a:endParaRPr lang="de-DE" sz="2000" b="1">
                    <a:effectLst>
                      <a:outerShdw blurRad="38100" dist="38100" dir="2700000" algn="tl">
                        <a:srgbClr val="FFFFFF"/>
                      </a:outerShdw>
                    </a:effectLst>
                    <a:cs typeface="Times New Roman" charset="0"/>
                  </a:endParaRPr>
                </a:p>
              </p:txBody>
            </p:sp>
            <p:sp>
              <p:nvSpPr>
                <p:cNvPr id="27664" name="Rectangle 88"/>
                <p:cNvSpPr>
                  <a:spLocks noChangeArrowheads="1"/>
                </p:cNvSpPr>
                <p:nvPr/>
              </p:nvSpPr>
              <p:spPr bwMode="auto">
                <a:xfrm>
                  <a:off x="2669" y="0"/>
                  <a:ext cx="1326" cy="2592"/>
                </a:xfrm>
                <a:prstGeom prst="rect">
                  <a:avLst/>
                </a:prstGeom>
                <a:noFill/>
                <a:ln w="7">
                  <a:solidFill>
                    <a:srgbClr val="A0A0A0"/>
                  </a:solidFill>
                  <a:miter lim="800000"/>
                  <a:headEnd/>
                  <a:tailEnd/>
                </a:ln>
                <a:effectLst/>
              </p:spPr>
              <p:txBody>
                <a:bodyPr/>
                <a:lstStyle/>
                <a:p>
                  <a:endParaRPr lang="de-DE"/>
                </a:p>
              </p:txBody>
            </p:sp>
          </p:grpSp>
        </p:grpSp>
      </p:grpSp>
    </p:spTree>
  </p:cSld>
  <p:clrMapOvr>
    <a:masterClrMapping/>
  </p:clrMapOvr>
  <p:transition spd="slow">
    <p:pull dir="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762000" y="0"/>
            <a:ext cx="731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b="1">
                <a:solidFill>
                  <a:schemeClr val="bg1"/>
                </a:solidFill>
                <a:effectLst>
                  <a:outerShdw blurRad="38100" dist="38100" dir="2700000" algn="tl">
                    <a:srgbClr val="808080"/>
                  </a:outerShdw>
                </a:effectLst>
                <a:latin typeface="Tahoma" pitchFamily="34" charset="0"/>
                <a:cs typeface="Times New Roman" charset="0"/>
              </a:rPr>
              <a:t>Apostelgeschichte  10. Kapitel (Fortsetzung)</a:t>
            </a:r>
            <a:endParaRPr lang="de-AT" b="1">
              <a:solidFill>
                <a:schemeClr val="bg1"/>
              </a:solidFill>
              <a:effectLst>
                <a:outerShdw blurRad="38100" dist="38100" dir="2700000" algn="tl">
                  <a:srgbClr val="808080"/>
                </a:outerShdw>
              </a:effectLst>
              <a:latin typeface="Tahoma" pitchFamily="34" charset="0"/>
              <a:cs typeface="Times New Roman" charset="0"/>
            </a:endParaRPr>
          </a:p>
        </p:txBody>
      </p:sp>
      <p:grpSp>
        <p:nvGrpSpPr>
          <p:cNvPr id="28675" name="Group 20"/>
          <p:cNvGrpSpPr>
            <a:grpSpLocks/>
          </p:cNvGrpSpPr>
          <p:nvPr/>
        </p:nvGrpSpPr>
        <p:grpSpPr bwMode="auto">
          <a:xfrm>
            <a:off x="0" y="609600"/>
            <a:ext cx="9144000" cy="1676400"/>
            <a:chOff x="0" y="0"/>
            <a:chExt cx="4082" cy="958"/>
          </a:xfrm>
        </p:grpSpPr>
        <p:sp>
          <p:nvSpPr>
            <p:cNvPr id="28712" name="Rectangle 4"/>
            <p:cNvSpPr>
              <a:spLocks noChangeArrowheads="1"/>
            </p:cNvSpPr>
            <p:nvPr/>
          </p:nvSpPr>
          <p:spPr bwMode="auto">
            <a:xfrm>
              <a:off x="594" y="0"/>
              <a:ext cx="150" cy="95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8713" name="Rectangle 6"/>
            <p:cNvSpPr>
              <a:spLocks noChangeArrowheads="1"/>
            </p:cNvSpPr>
            <p:nvPr/>
          </p:nvSpPr>
          <p:spPr bwMode="auto">
            <a:xfrm>
              <a:off x="2600" y="0"/>
              <a:ext cx="150" cy="95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8714" name="Group 11"/>
            <p:cNvGrpSpPr>
              <a:grpSpLocks/>
            </p:cNvGrpSpPr>
            <p:nvPr/>
          </p:nvGrpSpPr>
          <p:grpSpPr bwMode="auto">
            <a:xfrm>
              <a:off x="0" y="0"/>
              <a:ext cx="566" cy="958"/>
              <a:chOff x="0" y="0"/>
              <a:chExt cx="566" cy="958"/>
            </a:xfrm>
          </p:grpSpPr>
          <p:sp>
            <p:nvSpPr>
              <p:cNvPr id="28725" name="Rectangle 10"/>
              <p:cNvSpPr>
                <a:spLocks noChangeArrowheads="1"/>
              </p:cNvSpPr>
              <p:nvPr/>
            </p:nvSpPr>
            <p:spPr bwMode="auto">
              <a:xfrm>
                <a:off x="0" y="0"/>
                <a:ext cx="566" cy="958"/>
              </a:xfrm>
              <a:prstGeom prst="rect">
                <a:avLst/>
              </a:prstGeom>
              <a:solidFill>
                <a:srgbClr val="FFB4B4"/>
              </a:solidFill>
              <a:ln w="9525">
                <a:noFill/>
                <a:miter lim="800000"/>
                <a:headEnd/>
                <a:tailEnd/>
              </a:ln>
              <a:effectLst/>
            </p:spPr>
            <p:txBody>
              <a:bodyPr/>
              <a:lstStyle/>
              <a:p>
                <a:endParaRPr lang="de-DE"/>
              </a:p>
            </p:txBody>
          </p:sp>
          <p:grpSp>
            <p:nvGrpSpPr>
              <p:cNvPr id="28726" name="Group 9"/>
              <p:cNvGrpSpPr>
                <a:grpSpLocks/>
              </p:cNvGrpSpPr>
              <p:nvPr/>
            </p:nvGrpSpPr>
            <p:grpSpPr bwMode="auto">
              <a:xfrm>
                <a:off x="0" y="0"/>
                <a:ext cx="566" cy="958"/>
                <a:chOff x="0" y="0"/>
                <a:chExt cx="566" cy="958"/>
              </a:xfrm>
            </p:grpSpPr>
            <p:sp>
              <p:nvSpPr>
                <p:cNvPr id="30723" name="Rectangle 3"/>
                <p:cNvSpPr>
                  <a:spLocks noChangeArrowheads="1"/>
                </p:cNvSpPr>
                <p:nvPr/>
              </p:nvSpPr>
              <p:spPr bwMode="auto">
                <a:xfrm>
                  <a:off x="28" y="0"/>
                  <a:ext cx="510" cy="958"/>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 43</a:t>
                  </a:r>
                </a:p>
                <a:p>
                  <a:pPr algn="ctr" eaLnBrk="0" hangingPunct="0">
                    <a:defRPr/>
                  </a:pPr>
                  <a:r>
                    <a:rPr lang="de-DE" sz="1400">
                      <a:latin typeface="Times New Roman" charset="0"/>
                      <a:cs typeface="Times New Roman" charset="0"/>
                    </a:rPr>
                    <a:t> </a:t>
                  </a:r>
                </a:p>
                <a:p>
                  <a:pPr algn="ctr" eaLnBrk="0" hangingPunct="0">
                    <a:defRPr/>
                  </a:pPr>
                  <a:endParaRPr lang="de-DE">
                    <a:latin typeface="Times New Roman" charset="0"/>
                  </a:endParaRPr>
                </a:p>
              </p:txBody>
            </p:sp>
            <p:sp>
              <p:nvSpPr>
                <p:cNvPr id="28728" name="Rectangle 8"/>
                <p:cNvSpPr>
                  <a:spLocks noChangeArrowheads="1"/>
                </p:cNvSpPr>
                <p:nvPr/>
              </p:nvSpPr>
              <p:spPr bwMode="auto">
                <a:xfrm>
                  <a:off x="0" y="0"/>
                  <a:ext cx="566" cy="958"/>
                </a:xfrm>
                <a:prstGeom prst="rect">
                  <a:avLst/>
                </a:prstGeom>
                <a:noFill/>
                <a:ln w="7">
                  <a:solidFill>
                    <a:srgbClr val="A0A0A0"/>
                  </a:solidFill>
                  <a:miter lim="800000"/>
                  <a:headEnd/>
                  <a:tailEnd/>
                </a:ln>
                <a:effectLst/>
              </p:spPr>
              <p:txBody>
                <a:bodyPr/>
                <a:lstStyle/>
                <a:p>
                  <a:endParaRPr lang="de-DE"/>
                </a:p>
              </p:txBody>
            </p:sp>
          </p:grpSp>
        </p:grpSp>
        <p:grpSp>
          <p:nvGrpSpPr>
            <p:cNvPr id="28715" name="Group 15"/>
            <p:cNvGrpSpPr>
              <a:grpSpLocks/>
            </p:cNvGrpSpPr>
            <p:nvPr/>
          </p:nvGrpSpPr>
          <p:grpSpPr bwMode="auto">
            <a:xfrm>
              <a:off x="716" y="0"/>
              <a:ext cx="1856" cy="958"/>
              <a:chOff x="716" y="0"/>
              <a:chExt cx="1856" cy="958"/>
            </a:xfrm>
          </p:grpSpPr>
          <p:sp>
            <p:nvSpPr>
              <p:cNvPr id="28721" name="Rectangle 14"/>
              <p:cNvSpPr>
                <a:spLocks noChangeArrowheads="1"/>
              </p:cNvSpPr>
              <p:nvPr/>
            </p:nvSpPr>
            <p:spPr bwMode="auto">
              <a:xfrm>
                <a:off x="716" y="0"/>
                <a:ext cx="1856" cy="958"/>
              </a:xfrm>
              <a:prstGeom prst="rect">
                <a:avLst/>
              </a:prstGeom>
              <a:solidFill>
                <a:srgbClr val="CAFFFF"/>
              </a:solidFill>
              <a:ln w="9525">
                <a:noFill/>
                <a:miter lim="800000"/>
                <a:headEnd/>
                <a:tailEnd/>
              </a:ln>
              <a:effectLst/>
            </p:spPr>
            <p:txBody>
              <a:bodyPr/>
              <a:lstStyle/>
              <a:p>
                <a:endParaRPr lang="de-DE"/>
              </a:p>
            </p:txBody>
          </p:sp>
          <p:grpSp>
            <p:nvGrpSpPr>
              <p:cNvPr id="28722" name="Group 13"/>
              <p:cNvGrpSpPr>
                <a:grpSpLocks/>
              </p:cNvGrpSpPr>
              <p:nvPr/>
            </p:nvGrpSpPr>
            <p:grpSpPr bwMode="auto">
              <a:xfrm>
                <a:off x="716" y="0"/>
                <a:ext cx="1856" cy="958"/>
                <a:chOff x="716" y="0"/>
                <a:chExt cx="1856" cy="958"/>
              </a:xfrm>
            </p:grpSpPr>
            <p:sp>
              <p:nvSpPr>
                <p:cNvPr id="30725" name="Rectangle 5"/>
                <p:cNvSpPr>
                  <a:spLocks noChangeArrowheads="1"/>
                </p:cNvSpPr>
                <p:nvPr/>
              </p:nvSpPr>
              <p:spPr bwMode="auto">
                <a:xfrm>
                  <a:off x="744" y="0"/>
                  <a:ext cx="1799" cy="958"/>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2000">
                      <a:effectLst>
                        <a:outerShdw blurRad="38100" dist="38100" dir="2700000" algn="tl">
                          <a:srgbClr val="FFFFFF"/>
                        </a:outerShdw>
                      </a:effectLst>
                      <a:cs typeface="Times New Roman" charset="0"/>
                    </a:rPr>
                    <a:t>Von diesem zeugen alle Propheten, daß durch seinen Namen alle, die an ihn glauben, Vergebung der Sünden empfangen sollen.</a:t>
                  </a:r>
                  <a:endParaRPr lang="de-DE" sz="2000">
                    <a:effectLst>
                      <a:outerShdw blurRad="38100" dist="38100" dir="2700000" algn="tl">
                        <a:srgbClr val="FFFFFF"/>
                      </a:outerShdw>
                    </a:effectLst>
                  </a:endParaRPr>
                </a:p>
              </p:txBody>
            </p:sp>
            <p:sp>
              <p:nvSpPr>
                <p:cNvPr id="28724" name="Rectangle 12"/>
                <p:cNvSpPr>
                  <a:spLocks noChangeArrowheads="1"/>
                </p:cNvSpPr>
                <p:nvPr/>
              </p:nvSpPr>
              <p:spPr bwMode="auto">
                <a:xfrm>
                  <a:off x="716" y="0"/>
                  <a:ext cx="1856" cy="958"/>
                </a:xfrm>
                <a:prstGeom prst="rect">
                  <a:avLst/>
                </a:prstGeom>
                <a:noFill/>
                <a:ln w="7">
                  <a:solidFill>
                    <a:srgbClr val="A0A0A0"/>
                  </a:solidFill>
                  <a:miter lim="800000"/>
                  <a:headEnd/>
                  <a:tailEnd/>
                </a:ln>
                <a:effectLst/>
              </p:spPr>
              <p:txBody>
                <a:bodyPr/>
                <a:lstStyle/>
                <a:p>
                  <a:endParaRPr lang="de-DE"/>
                </a:p>
              </p:txBody>
            </p:sp>
          </p:grpSp>
        </p:grpSp>
        <p:grpSp>
          <p:nvGrpSpPr>
            <p:cNvPr id="28716" name="Group 19"/>
            <p:cNvGrpSpPr>
              <a:grpSpLocks/>
            </p:cNvGrpSpPr>
            <p:nvPr/>
          </p:nvGrpSpPr>
          <p:grpSpPr bwMode="auto">
            <a:xfrm>
              <a:off x="2722" y="0"/>
              <a:ext cx="1360" cy="958"/>
              <a:chOff x="2722" y="0"/>
              <a:chExt cx="1360" cy="958"/>
            </a:xfrm>
          </p:grpSpPr>
          <p:sp>
            <p:nvSpPr>
              <p:cNvPr id="28717" name="Rectangle 18"/>
              <p:cNvSpPr>
                <a:spLocks noChangeArrowheads="1"/>
              </p:cNvSpPr>
              <p:nvPr/>
            </p:nvSpPr>
            <p:spPr bwMode="auto">
              <a:xfrm>
                <a:off x="2722" y="0"/>
                <a:ext cx="1360" cy="958"/>
              </a:xfrm>
              <a:prstGeom prst="rect">
                <a:avLst/>
              </a:prstGeom>
              <a:solidFill>
                <a:srgbClr val="B4FFB4"/>
              </a:solidFill>
              <a:ln w="9525">
                <a:noFill/>
                <a:miter lim="800000"/>
                <a:headEnd/>
                <a:tailEnd/>
              </a:ln>
              <a:effectLst/>
            </p:spPr>
            <p:txBody>
              <a:bodyPr/>
              <a:lstStyle/>
              <a:p>
                <a:endParaRPr lang="de-DE"/>
              </a:p>
            </p:txBody>
          </p:sp>
          <p:grpSp>
            <p:nvGrpSpPr>
              <p:cNvPr id="28718" name="Group 17"/>
              <p:cNvGrpSpPr>
                <a:grpSpLocks/>
              </p:cNvGrpSpPr>
              <p:nvPr/>
            </p:nvGrpSpPr>
            <p:grpSpPr bwMode="auto">
              <a:xfrm>
                <a:off x="2722" y="0"/>
                <a:ext cx="1360" cy="958"/>
                <a:chOff x="2722" y="0"/>
                <a:chExt cx="1360" cy="958"/>
              </a:xfrm>
            </p:grpSpPr>
            <p:sp>
              <p:nvSpPr>
                <p:cNvPr id="30727" name="Rectangle 7"/>
                <p:cNvSpPr>
                  <a:spLocks noChangeArrowheads="1"/>
                </p:cNvSpPr>
                <p:nvPr/>
              </p:nvSpPr>
              <p:spPr bwMode="auto">
                <a:xfrm>
                  <a:off x="2750" y="0"/>
                  <a:ext cx="1303" cy="958"/>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2000">
                      <a:effectLst>
                        <a:outerShdw blurRad="38100" dist="38100" dir="2700000" algn="tl">
                          <a:srgbClr val="FFFFFF"/>
                        </a:outerShdw>
                      </a:effectLst>
                      <a:latin typeface="Tahoma" pitchFamily="34" charset="0"/>
                      <a:cs typeface="Times New Roman" charset="0"/>
                    </a:rPr>
                    <a:t>Die Vergebung der Sünden erfolgte </a:t>
                  </a:r>
                  <a:r>
                    <a:rPr lang="de-DE" sz="2000">
                      <a:solidFill>
                        <a:srgbClr val="FF0000"/>
                      </a:solidFill>
                      <a:effectLst>
                        <a:outerShdw blurRad="38100" dist="38100" dir="2700000" algn="tl">
                          <a:srgbClr val="000000"/>
                        </a:outerShdw>
                      </a:effectLst>
                      <a:latin typeface="Tahoma" pitchFamily="34" charset="0"/>
                      <a:cs typeface="Times New Roman" charset="0"/>
                    </a:rPr>
                    <a:t>durch den Namen JESUS</a:t>
                  </a:r>
                  <a:r>
                    <a:rPr lang="de-DE" sz="2000">
                      <a:effectLst>
                        <a:outerShdw blurRad="38100" dist="38100" dir="2700000" algn="tl">
                          <a:srgbClr val="FFFFFF"/>
                        </a:outerShdw>
                      </a:effectLst>
                      <a:latin typeface="Tahoma" pitchFamily="34" charset="0"/>
                      <a:cs typeface="Times New Roman" charset="0"/>
                    </a:rPr>
                    <a:t> und durch den Glauben an diesen Namen.</a:t>
                  </a:r>
                  <a:endParaRPr lang="de-DE" sz="2000">
                    <a:effectLst>
                      <a:outerShdw blurRad="38100" dist="38100" dir="2700000" algn="tl">
                        <a:srgbClr val="FFFFFF"/>
                      </a:outerShdw>
                    </a:effectLst>
                    <a:latin typeface="Tahoma" pitchFamily="34" charset="0"/>
                  </a:endParaRPr>
                </a:p>
              </p:txBody>
            </p:sp>
            <p:sp>
              <p:nvSpPr>
                <p:cNvPr id="28720" name="Rectangle 16"/>
                <p:cNvSpPr>
                  <a:spLocks noChangeArrowheads="1"/>
                </p:cNvSpPr>
                <p:nvPr/>
              </p:nvSpPr>
              <p:spPr bwMode="auto">
                <a:xfrm>
                  <a:off x="2722" y="0"/>
                  <a:ext cx="1360" cy="958"/>
                </a:xfrm>
                <a:prstGeom prst="rect">
                  <a:avLst/>
                </a:prstGeom>
                <a:noFill/>
                <a:ln w="7">
                  <a:solidFill>
                    <a:srgbClr val="A0A0A0"/>
                  </a:solidFill>
                  <a:miter lim="800000"/>
                  <a:headEnd/>
                  <a:tailEnd/>
                </a:ln>
                <a:effectLst/>
              </p:spPr>
              <p:txBody>
                <a:bodyPr/>
                <a:lstStyle/>
                <a:p>
                  <a:endParaRPr lang="de-DE"/>
                </a:p>
              </p:txBody>
            </p:sp>
          </p:grpSp>
        </p:grpSp>
      </p:grpSp>
      <p:grpSp>
        <p:nvGrpSpPr>
          <p:cNvPr id="28676" name="Group 38"/>
          <p:cNvGrpSpPr>
            <a:grpSpLocks/>
          </p:cNvGrpSpPr>
          <p:nvPr/>
        </p:nvGrpSpPr>
        <p:grpSpPr bwMode="auto">
          <a:xfrm>
            <a:off x="0" y="2514600"/>
            <a:ext cx="9144000" cy="2057400"/>
            <a:chOff x="0" y="0"/>
            <a:chExt cx="4082" cy="960"/>
          </a:xfrm>
        </p:grpSpPr>
        <p:sp>
          <p:nvSpPr>
            <p:cNvPr id="28695" name="Rectangle 22"/>
            <p:cNvSpPr>
              <a:spLocks noChangeArrowheads="1"/>
            </p:cNvSpPr>
            <p:nvPr/>
          </p:nvSpPr>
          <p:spPr bwMode="auto">
            <a:xfrm>
              <a:off x="594" y="0"/>
              <a:ext cx="150" cy="960"/>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8696" name="Rectangle 24"/>
            <p:cNvSpPr>
              <a:spLocks noChangeArrowheads="1"/>
            </p:cNvSpPr>
            <p:nvPr/>
          </p:nvSpPr>
          <p:spPr bwMode="auto">
            <a:xfrm>
              <a:off x="2600" y="0"/>
              <a:ext cx="150" cy="960"/>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8697" name="Group 29"/>
            <p:cNvGrpSpPr>
              <a:grpSpLocks/>
            </p:cNvGrpSpPr>
            <p:nvPr/>
          </p:nvGrpSpPr>
          <p:grpSpPr bwMode="auto">
            <a:xfrm>
              <a:off x="0" y="0"/>
              <a:ext cx="566" cy="960"/>
              <a:chOff x="0" y="0"/>
              <a:chExt cx="566" cy="960"/>
            </a:xfrm>
          </p:grpSpPr>
          <p:sp>
            <p:nvSpPr>
              <p:cNvPr id="28708" name="Rectangle 28"/>
              <p:cNvSpPr>
                <a:spLocks noChangeArrowheads="1"/>
              </p:cNvSpPr>
              <p:nvPr/>
            </p:nvSpPr>
            <p:spPr bwMode="auto">
              <a:xfrm>
                <a:off x="0" y="0"/>
                <a:ext cx="566" cy="960"/>
              </a:xfrm>
              <a:prstGeom prst="rect">
                <a:avLst/>
              </a:prstGeom>
              <a:solidFill>
                <a:srgbClr val="FFB4B4"/>
              </a:solidFill>
              <a:ln w="9525">
                <a:noFill/>
                <a:miter lim="800000"/>
                <a:headEnd/>
                <a:tailEnd/>
              </a:ln>
              <a:effectLst/>
            </p:spPr>
            <p:txBody>
              <a:bodyPr/>
              <a:lstStyle/>
              <a:p>
                <a:endParaRPr lang="de-DE"/>
              </a:p>
            </p:txBody>
          </p:sp>
          <p:grpSp>
            <p:nvGrpSpPr>
              <p:cNvPr id="28709" name="Group 27"/>
              <p:cNvGrpSpPr>
                <a:grpSpLocks/>
              </p:cNvGrpSpPr>
              <p:nvPr/>
            </p:nvGrpSpPr>
            <p:grpSpPr bwMode="auto">
              <a:xfrm>
                <a:off x="0" y="0"/>
                <a:ext cx="566" cy="960"/>
                <a:chOff x="0" y="0"/>
                <a:chExt cx="566" cy="960"/>
              </a:xfrm>
            </p:grpSpPr>
            <p:sp>
              <p:nvSpPr>
                <p:cNvPr id="30741" name="Rectangle 21"/>
                <p:cNvSpPr>
                  <a:spLocks noChangeArrowheads="1"/>
                </p:cNvSpPr>
                <p:nvPr/>
              </p:nvSpPr>
              <p:spPr bwMode="auto">
                <a:xfrm>
                  <a:off x="28" y="0"/>
                  <a:ext cx="510" cy="960"/>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Verse 44-46</a:t>
                  </a:r>
                </a:p>
                <a:p>
                  <a:pPr algn="ctr" eaLnBrk="0" hangingPunct="0">
                    <a:defRPr/>
                  </a:pPr>
                  <a:endParaRPr lang="de-DE" sz="1400" b="1" i="1">
                    <a:effectLst>
                      <a:outerShdw blurRad="38100" dist="38100" dir="2700000" algn="tl">
                        <a:srgbClr val="FFFFFF"/>
                      </a:outerShdw>
                    </a:effectLst>
                    <a:latin typeface="Arial" charset="0"/>
                    <a:cs typeface="Times New Roman" charset="0"/>
                  </a:endParaRPr>
                </a:p>
              </p:txBody>
            </p:sp>
            <p:sp>
              <p:nvSpPr>
                <p:cNvPr id="28711" name="Rectangle 26"/>
                <p:cNvSpPr>
                  <a:spLocks noChangeArrowheads="1"/>
                </p:cNvSpPr>
                <p:nvPr/>
              </p:nvSpPr>
              <p:spPr bwMode="auto">
                <a:xfrm>
                  <a:off x="0" y="0"/>
                  <a:ext cx="566" cy="960"/>
                </a:xfrm>
                <a:prstGeom prst="rect">
                  <a:avLst/>
                </a:prstGeom>
                <a:noFill/>
                <a:ln w="7">
                  <a:solidFill>
                    <a:srgbClr val="A0A0A0"/>
                  </a:solidFill>
                  <a:miter lim="800000"/>
                  <a:headEnd/>
                  <a:tailEnd/>
                </a:ln>
                <a:effectLst/>
              </p:spPr>
              <p:txBody>
                <a:bodyPr/>
                <a:lstStyle/>
                <a:p>
                  <a:endParaRPr lang="de-DE"/>
                </a:p>
              </p:txBody>
            </p:sp>
          </p:grpSp>
        </p:grpSp>
        <p:grpSp>
          <p:nvGrpSpPr>
            <p:cNvPr id="28698" name="Group 33"/>
            <p:cNvGrpSpPr>
              <a:grpSpLocks/>
            </p:cNvGrpSpPr>
            <p:nvPr/>
          </p:nvGrpSpPr>
          <p:grpSpPr bwMode="auto">
            <a:xfrm>
              <a:off x="716" y="0"/>
              <a:ext cx="1856" cy="960"/>
              <a:chOff x="716" y="0"/>
              <a:chExt cx="1856" cy="960"/>
            </a:xfrm>
          </p:grpSpPr>
          <p:sp>
            <p:nvSpPr>
              <p:cNvPr id="28704" name="Rectangle 32"/>
              <p:cNvSpPr>
                <a:spLocks noChangeArrowheads="1"/>
              </p:cNvSpPr>
              <p:nvPr/>
            </p:nvSpPr>
            <p:spPr bwMode="auto">
              <a:xfrm>
                <a:off x="716" y="0"/>
                <a:ext cx="1856" cy="960"/>
              </a:xfrm>
              <a:prstGeom prst="rect">
                <a:avLst/>
              </a:prstGeom>
              <a:solidFill>
                <a:srgbClr val="CAFFFF"/>
              </a:solidFill>
              <a:ln w="9525">
                <a:noFill/>
                <a:miter lim="800000"/>
                <a:headEnd/>
                <a:tailEnd/>
              </a:ln>
              <a:effectLst/>
            </p:spPr>
            <p:txBody>
              <a:bodyPr/>
              <a:lstStyle/>
              <a:p>
                <a:endParaRPr lang="de-DE"/>
              </a:p>
            </p:txBody>
          </p:sp>
          <p:grpSp>
            <p:nvGrpSpPr>
              <p:cNvPr id="28705" name="Group 31"/>
              <p:cNvGrpSpPr>
                <a:grpSpLocks/>
              </p:cNvGrpSpPr>
              <p:nvPr/>
            </p:nvGrpSpPr>
            <p:grpSpPr bwMode="auto">
              <a:xfrm>
                <a:off x="716" y="0"/>
                <a:ext cx="1856" cy="960"/>
                <a:chOff x="716" y="0"/>
                <a:chExt cx="1856" cy="960"/>
              </a:xfrm>
            </p:grpSpPr>
            <p:sp>
              <p:nvSpPr>
                <p:cNvPr id="30743" name="Rectangle 23"/>
                <p:cNvSpPr>
                  <a:spLocks noChangeArrowheads="1"/>
                </p:cNvSpPr>
                <p:nvPr/>
              </p:nvSpPr>
              <p:spPr bwMode="auto">
                <a:xfrm>
                  <a:off x="744" y="0"/>
                  <a:ext cx="1799" cy="960"/>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effectLst>
                        <a:outerShdw blurRad="38100" dist="38100" dir="2700000" algn="tl">
                          <a:srgbClr val="FFFFFF"/>
                        </a:outerShdw>
                      </a:effectLst>
                      <a:cs typeface="Times New Roman" charset="0"/>
                    </a:rPr>
                    <a:t>Da Petrus noch diese Worte redete, fiel der heilige Geist auf alle, die dem Wort zuhörten. Und die Gläubigen aus den Juden, die mit Petrus gekommen waren, entsetzten sich, daß auch auf die Heiden die Gabe des heiligen Geistes ausgegossen ward; denn sie hörten, daß sie mit Zungen redeten und Gott hoch priesen.</a:t>
                  </a:r>
                </a:p>
              </p:txBody>
            </p:sp>
            <p:sp>
              <p:nvSpPr>
                <p:cNvPr id="28707" name="Rectangle 30"/>
                <p:cNvSpPr>
                  <a:spLocks noChangeArrowheads="1"/>
                </p:cNvSpPr>
                <p:nvPr/>
              </p:nvSpPr>
              <p:spPr bwMode="auto">
                <a:xfrm>
                  <a:off x="716" y="0"/>
                  <a:ext cx="1856" cy="960"/>
                </a:xfrm>
                <a:prstGeom prst="rect">
                  <a:avLst/>
                </a:prstGeom>
                <a:noFill/>
                <a:ln w="7">
                  <a:solidFill>
                    <a:srgbClr val="A0A0A0"/>
                  </a:solidFill>
                  <a:miter lim="800000"/>
                  <a:headEnd/>
                  <a:tailEnd/>
                </a:ln>
                <a:effectLst/>
              </p:spPr>
              <p:txBody>
                <a:bodyPr/>
                <a:lstStyle/>
                <a:p>
                  <a:endParaRPr lang="de-DE"/>
                </a:p>
              </p:txBody>
            </p:sp>
          </p:grpSp>
        </p:grpSp>
        <p:grpSp>
          <p:nvGrpSpPr>
            <p:cNvPr id="28699" name="Group 37"/>
            <p:cNvGrpSpPr>
              <a:grpSpLocks/>
            </p:cNvGrpSpPr>
            <p:nvPr/>
          </p:nvGrpSpPr>
          <p:grpSpPr bwMode="auto">
            <a:xfrm>
              <a:off x="2722" y="0"/>
              <a:ext cx="1360" cy="960"/>
              <a:chOff x="2722" y="0"/>
              <a:chExt cx="1360" cy="960"/>
            </a:xfrm>
          </p:grpSpPr>
          <p:sp>
            <p:nvSpPr>
              <p:cNvPr id="28700" name="Rectangle 36"/>
              <p:cNvSpPr>
                <a:spLocks noChangeArrowheads="1"/>
              </p:cNvSpPr>
              <p:nvPr/>
            </p:nvSpPr>
            <p:spPr bwMode="auto">
              <a:xfrm>
                <a:off x="2722" y="0"/>
                <a:ext cx="1360" cy="960"/>
              </a:xfrm>
              <a:prstGeom prst="rect">
                <a:avLst/>
              </a:prstGeom>
              <a:solidFill>
                <a:srgbClr val="B4FFB4"/>
              </a:solidFill>
              <a:ln w="9525">
                <a:noFill/>
                <a:miter lim="800000"/>
                <a:headEnd/>
                <a:tailEnd/>
              </a:ln>
              <a:effectLst/>
            </p:spPr>
            <p:txBody>
              <a:bodyPr/>
              <a:lstStyle/>
              <a:p>
                <a:endParaRPr lang="de-DE"/>
              </a:p>
            </p:txBody>
          </p:sp>
          <p:grpSp>
            <p:nvGrpSpPr>
              <p:cNvPr id="28701" name="Group 35"/>
              <p:cNvGrpSpPr>
                <a:grpSpLocks/>
              </p:cNvGrpSpPr>
              <p:nvPr/>
            </p:nvGrpSpPr>
            <p:grpSpPr bwMode="auto">
              <a:xfrm>
                <a:off x="2722" y="0"/>
                <a:ext cx="1360" cy="960"/>
                <a:chOff x="2722" y="0"/>
                <a:chExt cx="1360" cy="960"/>
              </a:xfrm>
            </p:grpSpPr>
            <p:sp>
              <p:nvSpPr>
                <p:cNvPr id="30745" name="Rectangle 25"/>
                <p:cNvSpPr>
                  <a:spLocks noChangeArrowheads="1"/>
                </p:cNvSpPr>
                <p:nvPr/>
              </p:nvSpPr>
              <p:spPr bwMode="auto">
                <a:xfrm>
                  <a:off x="2750" y="0"/>
                  <a:ext cx="1303" cy="960"/>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de-DE" sz="2000">
                    <a:latin typeface="Impact" pitchFamily="34" charset="0"/>
                    <a:cs typeface="Times New Roman" charset="0"/>
                  </a:endParaRPr>
                </a:p>
                <a:p>
                  <a:pPr algn="ctr">
                    <a:defRPr/>
                  </a:pPr>
                  <a:r>
                    <a:rPr lang="de-DE" sz="2000" b="1">
                      <a:effectLst>
                        <a:outerShdw blurRad="38100" dist="38100" dir="2700000" algn="tl">
                          <a:srgbClr val="FFFFFF"/>
                        </a:outerShdw>
                      </a:effectLst>
                      <a:latin typeface="Tahoma" pitchFamily="34" charset="0"/>
                      <a:cs typeface="Times New Roman" charset="0"/>
                    </a:rPr>
                    <a:t>Die Taufe im heiligen Geist wird durch das Sprechen in anderen Zungen begleitet.</a:t>
                  </a:r>
                </a:p>
              </p:txBody>
            </p:sp>
            <p:sp>
              <p:nvSpPr>
                <p:cNvPr id="28703" name="Rectangle 34"/>
                <p:cNvSpPr>
                  <a:spLocks noChangeArrowheads="1"/>
                </p:cNvSpPr>
                <p:nvPr/>
              </p:nvSpPr>
              <p:spPr bwMode="auto">
                <a:xfrm>
                  <a:off x="2722" y="0"/>
                  <a:ext cx="1360" cy="960"/>
                </a:xfrm>
                <a:prstGeom prst="rect">
                  <a:avLst/>
                </a:prstGeom>
                <a:noFill/>
                <a:ln w="7">
                  <a:solidFill>
                    <a:srgbClr val="A0A0A0"/>
                  </a:solidFill>
                  <a:miter lim="800000"/>
                  <a:headEnd/>
                  <a:tailEnd/>
                </a:ln>
                <a:effectLst/>
              </p:spPr>
              <p:txBody>
                <a:bodyPr/>
                <a:lstStyle/>
                <a:p>
                  <a:endParaRPr lang="de-DE"/>
                </a:p>
              </p:txBody>
            </p:sp>
          </p:grpSp>
        </p:grpSp>
      </p:grpSp>
      <p:grpSp>
        <p:nvGrpSpPr>
          <p:cNvPr id="28677" name="Group 56"/>
          <p:cNvGrpSpPr>
            <a:grpSpLocks/>
          </p:cNvGrpSpPr>
          <p:nvPr/>
        </p:nvGrpSpPr>
        <p:grpSpPr bwMode="auto">
          <a:xfrm>
            <a:off x="0" y="4876800"/>
            <a:ext cx="9144000" cy="1600200"/>
            <a:chOff x="0" y="0"/>
            <a:chExt cx="4082" cy="768"/>
          </a:xfrm>
        </p:grpSpPr>
        <p:sp>
          <p:nvSpPr>
            <p:cNvPr id="28678" name="Rectangle 40"/>
            <p:cNvSpPr>
              <a:spLocks noChangeArrowheads="1"/>
            </p:cNvSpPr>
            <p:nvPr/>
          </p:nvSpPr>
          <p:spPr bwMode="auto">
            <a:xfrm>
              <a:off x="594" y="0"/>
              <a:ext cx="150" cy="76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8679" name="Rectangle 42"/>
            <p:cNvSpPr>
              <a:spLocks noChangeArrowheads="1"/>
            </p:cNvSpPr>
            <p:nvPr/>
          </p:nvSpPr>
          <p:spPr bwMode="auto">
            <a:xfrm>
              <a:off x="2600" y="0"/>
              <a:ext cx="150" cy="768"/>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8680" name="Group 47"/>
            <p:cNvGrpSpPr>
              <a:grpSpLocks/>
            </p:cNvGrpSpPr>
            <p:nvPr/>
          </p:nvGrpSpPr>
          <p:grpSpPr bwMode="auto">
            <a:xfrm>
              <a:off x="0" y="0"/>
              <a:ext cx="566" cy="768"/>
              <a:chOff x="0" y="0"/>
              <a:chExt cx="566" cy="768"/>
            </a:xfrm>
          </p:grpSpPr>
          <p:sp>
            <p:nvSpPr>
              <p:cNvPr id="28691" name="Rectangle 46"/>
              <p:cNvSpPr>
                <a:spLocks noChangeArrowheads="1"/>
              </p:cNvSpPr>
              <p:nvPr/>
            </p:nvSpPr>
            <p:spPr bwMode="auto">
              <a:xfrm>
                <a:off x="0" y="0"/>
                <a:ext cx="566" cy="768"/>
              </a:xfrm>
              <a:prstGeom prst="rect">
                <a:avLst/>
              </a:prstGeom>
              <a:solidFill>
                <a:srgbClr val="FFB4B4"/>
              </a:solidFill>
              <a:ln w="9525">
                <a:noFill/>
                <a:miter lim="800000"/>
                <a:headEnd/>
                <a:tailEnd/>
              </a:ln>
              <a:effectLst/>
            </p:spPr>
            <p:txBody>
              <a:bodyPr/>
              <a:lstStyle/>
              <a:p>
                <a:endParaRPr lang="de-DE"/>
              </a:p>
            </p:txBody>
          </p:sp>
          <p:grpSp>
            <p:nvGrpSpPr>
              <p:cNvPr id="28692" name="Group 45"/>
              <p:cNvGrpSpPr>
                <a:grpSpLocks/>
              </p:cNvGrpSpPr>
              <p:nvPr/>
            </p:nvGrpSpPr>
            <p:grpSpPr bwMode="auto">
              <a:xfrm>
                <a:off x="0" y="0"/>
                <a:ext cx="566" cy="768"/>
                <a:chOff x="0" y="0"/>
                <a:chExt cx="566" cy="768"/>
              </a:xfrm>
            </p:grpSpPr>
            <p:sp>
              <p:nvSpPr>
                <p:cNvPr id="30759" name="Rectangle 39"/>
                <p:cNvSpPr>
                  <a:spLocks noChangeArrowheads="1"/>
                </p:cNvSpPr>
                <p:nvPr/>
              </p:nvSpPr>
              <p:spPr bwMode="auto">
                <a:xfrm>
                  <a:off x="28" y="0"/>
                  <a:ext cx="510" cy="768"/>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Verse     47-48</a:t>
                  </a:r>
                </a:p>
                <a:p>
                  <a:pPr algn="ctr" eaLnBrk="0" hangingPunct="0">
                    <a:defRPr/>
                  </a:pPr>
                  <a:endParaRPr lang="de-DE" sz="1400" b="1" i="1">
                    <a:effectLst>
                      <a:outerShdw blurRad="38100" dist="38100" dir="2700000" algn="tl">
                        <a:srgbClr val="FFFFFF"/>
                      </a:outerShdw>
                    </a:effectLst>
                    <a:latin typeface="Arial" charset="0"/>
                    <a:cs typeface="Times New Roman" charset="0"/>
                  </a:endParaRPr>
                </a:p>
              </p:txBody>
            </p:sp>
            <p:sp>
              <p:nvSpPr>
                <p:cNvPr id="28694" name="Rectangle 44"/>
                <p:cNvSpPr>
                  <a:spLocks noChangeArrowheads="1"/>
                </p:cNvSpPr>
                <p:nvPr/>
              </p:nvSpPr>
              <p:spPr bwMode="auto">
                <a:xfrm>
                  <a:off x="0" y="0"/>
                  <a:ext cx="566" cy="768"/>
                </a:xfrm>
                <a:prstGeom prst="rect">
                  <a:avLst/>
                </a:prstGeom>
                <a:noFill/>
                <a:ln w="7">
                  <a:solidFill>
                    <a:srgbClr val="A0A0A0"/>
                  </a:solidFill>
                  <a:miter lim="800000"/>
                  <a:headEnd/>
                  <a:tailEnd/>
                </a:ln>
                <a:effectLst/>
              </p:spPr>
              <p:txBody>
                <a:bodyPr/>
                <a:lstStyle/>
                <a:p>
                  <a:endParaRPr lang="de-DE"/>
                </a:p>
              </p:txBody>
            </p:sp>
          </p:grpSp>
        </p:grpSp>
        <p:grpSp>
          <p:nvGrpSpPr>
            <p:cNvPr id="28681" name="Group 51"/>
            <p:cNvGrpSpPr>
              <a:grpSpLocks/>
            </p:cNvGrpSpPr>
            <p:nvPr/>
          </p:nvGrpSpPr>
          <p:grpSpPr bwMode="auto">
            <a:xfrm>
              <a:off x="716" y="0"/>
              <a:ext cx="1856" cy="768"/>
              <a:chOff x="716" y="0"/>
              <a:chExt cx="1856" cy="768"/>
            </a:xfrm>
          </p:grpSpPr>
          <p:sp>
            <p:nvSpPr>
              <p:cNvPr id="28687" name="Rectangle 50"/>
              <p:cNvSpPr>
                <a:spLocks noChangeArrowheads="1"/>
              </p:cNvSpPr>
              <p:nvPr/>
            </p:nvSpPr>
            <p:spPr bwMode="auto">
              <a:xfrm>
                <a:off x="716" y="0"/>
                <a:ext cx="1856" cy="768"/>
              </a:xfrm>
              <a:prstGeom prst="rect">
                <a:avLst/>
              </a:prstGeom>
              <a:solidFill>
                <a:srgbClr val="CAFFFF"/>
              </a:solidFill>
              <a:ln w="9525">
                <a:noFill/>
                <a:miter lim="800000"/>
                <a:headEnd/>
                <a:tailEnd/>
              </a:ln>
              <a:effectLst/>
            </p:spPr>
            <p:txBody>
              <a:bodyPr/>
              <a:lstStyle/>
              <a:p>
                <a:endParaRPr lang="de-DE"/>
              </a:p>
            </p:txBody>
          </p:sp>
          <p:grpSp>
            <p:nvGrpSpPr>
              <p:cNvPr id="28688" name="Group 49"/>
              <p:cNvGrpSpPr>
                <a:grpSpLocks/>
              </p:cNvGrpSpPr>
              <p:nvPr/>
            </p:nvGrpSpPr>
            <p:grpSpPr bwMode="auto">
              <a:xfrm>
                <a:off x="716" y="0"/>
                <a:ext cx="1856" cy="768"/>
                <a:chOff x="716" y="0"/>
                <a:chExt cx="1856" cy="768"/>
              </a:xfrm>
            </p:grpSpPr>
            <p:sp>
              <p:nvSpPr>
                <p:cNvPr id="30761" name="Rectangle 41"/>
                <p:cNvSpPr>
                  <a:spLocks noChangeArrowheads="1"/>
                </p:cNvSpPr>
                <p:nvPr/>
              </p:nvSpPr>
              <p:spPr bwMode="auto">
                <a:xfrm>
                  <a:off x="744" y="0"/>
                  <a:ext cx="1799" cy="768"/>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b="1">
                      <a:effectLst>
                        <a:outerShdw blurRad="38100" dist="38100" dir="2700000" algn="tl">
                          <a:srgbClr val="FFFFFF"/>
                        </a:outerShdw>
                      </a:effectLst>
                      <a:cs typeface="Times New Roman" charset="0"/>
                    </a:rPr>
                    <a:t>Mag auch jemand das Wasser wehren, daß diese nicht getauft werden, die den heiligen Geist empfangen haben gleichwie auch wir? Und befahl, sie zu taufen in dem Namen des HERRN. Da baten sie ihn, daß er etliche Tage dabliebe.</a:t>
                  </a:r>
                </a:p>
              </p:txBody>
            </p:sp>
            <p:sp>
              <p:nvSpPr>
                <p:cNvPr id="28690" name="Rectangle 48"/>
                <p:cNvSpPr>
                  <a:spLocks noChangeArrowheads="1"/>
                </p:cNvSpPr>
                <p:nvPr/>
              </p:nvSpPr>
              <p:spPr bwMode="auto">
                <a:xfrm>
                  <a:off x="716" y="0"/>
                  <a:ext cx="1856" cy="768"/>
                </a:xfrm>
                <a:prstGeom prst="rect">
                  <a:avLst/>
                </a:prstGeom>
                <a:noFill/>
                <a:ln w="7">
                  <a:solidFill>
                    <a:srgbClr val="A0A0A0"/>
                  </a:solidFill>
                  <a:miter lim="800000"/>
                  <a:headEnd/>
                  <a:tailEnd/>
                </a:ln>
                <a:effectLst/>
              </p:spPr>
              <p:txBody>
                <a:bodyPr/>
                <a:lstStyle/>
                <a:p>
                  <a:endParaRPr lang="de-DE"/>
                </a:p>
              </p:txBody>
            </p:sp>
          </p:grpSp>
        </p:grpSp>
        <p:grpSp>
          <p:nvGrpSpPr>
            <p:cNvPr id="28682" name="Group 55"/>
            <p:cNvGrpSpPr>
              <a:grpSpLocks/>
            </p:cNvGrpSpPr>
            <p:nvPr/>
          </p:nvGrpSpPr>
          <p:grpSpPr bwMode="auto">
            <a:xfrm>
              <a:off x="2722" y="0"/>
              <a:ext cx="1360" cy="768"/>
              <a:chOff x="2722" y="0"/>
              <a:chExt cx="1360" cy="768"/>
            </a:xfrm>
          </p:grpSpPr>
          <p:sp>
            <p:nvSpPr>
              <p:cNvPr id="28683" name="Rectangle 54"/>
              <p:cNvSpPr>
                <a:spLocks noChangeArrowheads="1"/>
              </p:cNvSpPr>
              <p:nvPr/>
            </p:nvSpPr>
            <p:spPr bwMode="auto">
              <a:xfrm>
                <a:off x="2722" y="0"/>
                <a:ext cx="1360" cy="768"/>
              </a:xfrm>
              <a:prstGeom prst="rect">
                <a:avLst/>
              </a:prstGeom>
              <a:solidFill>
                <a:srgbClr val="B4FFB4"/>
              </a:solidFill>
              <a:ln w="9525">
                <a:noFill/>
                <a:miter lim="800000"/>
                <a:headEnd/>
                <a:tailEnd/>
              </a:ln>
              <a:effectLst/>
            </p:spPr>
            <p:txBody>
              <a:bodyPr/>
              <a:lstStyle/>
              <a:p>
                <a:endParaRPr lang="de-DE"/>
              </a:p>
            </p:txBody>
          </p:sp>
          <p:grpSp>
            <p:nvGrpSpPr>
              <p:cNvPr id="28684" name="Group 53"/>
              <p:cNvGrpSpPr>
                <a:grpSpLocks/>
              </p:cNvGrpSpPr>
              <p:nvPr/>
            </p:nvGrpSpPr>
            <p:grpSpPr bwMode="auto">
              <a:xfrm>
                <a:off x="2722" y="0"/>
                <a:ext cx="1360" cy="768"/>
                <a:chOff x="2722" y="0"/>
                <a:chExt cx="1360" cy="768"/>
              </a:xfrm>
            </p:grpSpPr>
            <p:sp>
              <p:nvSpPr>
                <p:cNvPr id="30763" name="Rectangle 43"/>
                <p:cNvSpPr>
                  <a:spLocks noChangeArrowheads="1"/>
                </p:cNvSpPr>
                <p:nvPr/>
              </p:nvSpPr>
              <p:spPr bwMode="auto">
                <a:xfrm>
                  <a:off x="2750" y="0"/>
                  <a:ext cx="1303" cy="768"/>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b="1">
                      <a:effectLst>
                        <a:outerShdw blurRad="38100" dist="38100" dir="2700000" algn="tl">
                          <a:srgbClr val="FFFFFF"/>
                        </a:outerShdw>
                      </a:effectLst>
                      <a:latin typeface="Tahoma" pitchFamily="34" charset="0"/>
                      <a:cs typeface="Times New Roman" charset="0"/>
                    </a:rPr>
                    <a:t>Die Taufe erfolgte nur </a:t>
                  </a:r>
                  <a:r>
                    <a:rPr lang="de-DE" b="1">
                      <a:solidFill>
                        <a:srgbClr val="FF0000"/>
                      </a:solidFill>
                      <a:effectLst>
                        <a:outerShdw blurRad="38100" dist="38100" dir="2700000" algn="tl">
                          <a:srgbClr val="000000"/>
                        </a:outerShdw>
                      </a:effectLst>
                      <a:latin typeface="Tahoma" pitchFamily="34" charset="0"/>
                      <a:cs typeface="Times New Roman" charset="0"/>
                    </a:rPr>
                    <a:t>in den Namen JESUS</a:t>
                  </a:r>
                  <a:r>
                    <a:rPr lang="de-DE" b="1">
                      <a:effectLst>
                        <a:outerShdw blurRad="38100" dist="38100" dir="2700000" algn="tl">
                          <a:srgbClr val="FFFFFF"/>
                        </a:outerShdw>
                      </a:effectLst>
                      <a:latin typeface="Tahoma" pitchFamily="34" charset="0"/>
                      <a:cs typeface="Times New Roman" charset="0"/>
                    </a:rPr>
                    <a:t>.</a:t>
                  </a:r>
                </a:p>
                <a:p>
                  <a:pPr algn="ctr" eaLnBrk="0" hangingPunct="0">
                    <a:defRPr/>
                  </a:pPr>
                  <a:endParaRPr lang="de-DE" b="1">
                    <a:effectLst>
                      <a:outerShdw blurRad="38100" dist="38100" dir="2700000" algn="tl">
                        <a:srgbClr val="FFFFFF"/>
                      </a:outerShdw>
                    </a:effectLst>
                    <a:latin typeface="Tahoma" pitchFamily="34" charset="0"/>
                    <a:cs typeface="Times New Roman" charset="0"/>
                  </a:endParaRPr>
                </a:p>
              </p:txBody>
            </p:sp>
            <p:sp>
              <p:nvSpPr>
                <p:cNvPr id="28686" name="Rectangle 52"/>
                <p:cNvSpPr>
                  <a:spLocks noChangeArrowheads="1"/>
                </p:cNvSpPr>
                <p:nvPr/>
              </p:nvSpPr>
              <p:spPr bwMode="auto">
                <a:xfrm>
                  <a:off x="2722" y="0"/>
                  <a:ext cx="1360" cy="768"/>
                </a:xfrm>
                <a:prstGeom prst="rect">
                  <a:avLst/>
                </a:prstGeom>
                <a:noFill/>
                <a:ln w="7">
                  <a:solidFill>
                    <a:srgbClr val="A0A0A0"/>
                  </a:solidFill>
                  <a:miter lim="800000"/>
                  <a:headEnd/>
                  <a:tailEnd/>
                </a:ln>
                <a:effectLst/>
              </p:spPr>
              <p:txBody>
                <a:bodyPr/>
                <a:lstStyle/>
                <a:p>
                  <a:endParaRPr lang="de-DE"/>
                </a:p>
              </p:txBody>
            </p:sp>
          </p:grpSp>
        </p:grpSp>
      </p:grpSp>
    </p:spTree>
  </p:cSld>
  <p:clrMapOvr>
    <a:masterClrMapping/>
  </p:clrMapOvr>
  <p:transition spd="slow">
    <p:pull dir="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905000" y="0"/>
            <a:ext cx="510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b="1">
                <a:solidFill>
                  <a:schemeClr val="bg1"/>
                </a:solidFill>
                <a:effectLst>
                  <a:outerShdw blurRad="38100" dist="38100" dir="2700000" algn="tl">
                    <a:srgbClr val="808080"/>
                  </a:outerShdw>
                </a:effectLst>
                <a:latin typeface="Tahoma" pitchFamily="34" charset="0"/>
                <a:cs typeface="Times New Roman" charset="0"/>
              </a:rPr>
              <a:t>Apostelgeschichte  11. Kapitel</a:t>
            </a:r>
            <a:endParaRPr lang="de-AT" b="1">
              <a:solidFill>
                <a:schemeClr val="bg1"/>
              </a:solidFill>
              <a:effectLst>
                <a:outerShdw blurRad="38100" dist="38100" dir="2700000" algn="tl">
                  <a:srgbClr val="808080"/>
                </a:outerShdw>
              </a:effectLst>
              <a:latin typeface="Tahoma" pitchFamily="34" charset="0"/>
              <a:cs typeface="Times New Roman" charset="0"/>
            </a:endParaRPr>
          </a:p>
        </p:txBody>
      </p:sp>
      <p:grpSp>
        <p:nvGrpSpPr>
          <p:cNvPr id="29699" name="Group 56"/>
          <p:cNvGrpSpPr>
            <a:grpSpLocks/>
          </p:cNvGrpSpPr>
          <p:nvPr/>
        </p:nvGrpSpPr>
        <p:grpSpPr bwMode="auto">
          <a:xfrm>
            <a:off x="0" y="533400"/>
            <a:ext cx="9144000" cy="1295400"/>
            <a:chOff x="0" y="0"/>
            <a:chExt cx="4195" cy="690"/>
          </a:xfrm>
        </p:grpSpPr>
        <p:sp>
          <p:nvSpPr>
            <p:cNvPr id="29718" name="Rectangle 40"/>
            <p:cNvSpPr>
              <a:spLocks noChangeArrowheads="1"/>
            </p:cNvSpPr>
            <p:nvPr/>
          </p:nvSpPr>
          <p:spPr bwMode="auto">
            <a:xfrm>
              <a:off x="594" y="0"/>
              <a:ext cx="150" cy="690"/>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9719" name="Rectangle 42"/>
            <p:cNvSpPr>
              <a:spLocks noChangeArrowheads="1"/>
            </p:cNvSpPr>
            <p:nvPr/>
          </p:nvSpPr>
          <p:spPr bwMode="auto">
            <a:xfrm>
              <a:off x="2543" y="0"/>
              <a:ext cx="150" cy="690"/>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9720" name="Group 47"/>
            <p:cNvGrpSpPr>
              <a:grpSpLocks/>
            </p:cNvGrpSpPr>
            <p:nvPr/>
          </p:nvGrpSpPr>
          <p:grpSpPr bwMode="auto">
            <a:xfrm>
              <a:off x="0" y="0"/>
              <a:ext cx="566" cy="690"/>
              <a:chOff x="0" y="0"/>
              <a:chExt cx="566" cy="690"/>
            </a:xfrm>
          </p:grpSpPr>
          <p:sp>
            <p:nvSpPr>
              <p:cNvPr id="29731" name="Rectangle 46"/>
              <p:cNvSpPr>
                <a:spLocks noChangeArrowheads="1"/>
              </p:cNvSpPr>
              <p:nvPr/>
            </p:nvSpPr>
            <p:spPr bwMode="auto">
              <a:xfrm>
                <a:off x="0" y="0"/>
                <a:ext cx="566" cy="690"/>
              </a:xfrm>
              <a:prstGeom prst="rect">
                <a:avLst/>
              </a:prstGeom>
              <a:solidFill>
                <a:srgbClr val="FFB4B4"/>
              </a:solidFill>
              <a:ln w="9525">
                <a:noFill/>
                <a:miter lim="800000"/>
                <a:headEnd/>
                <a:tailEnd/>
              </a:ln>
              <a:effectLst/>
            </p:spPr>
            <p:txBody>
              <a:bodyPr/>
              <a:lstStyle/>
              <a:p>
                <a:endParaRPr lang="de-DE"/>
              </a:p>
            </p:txBody>
          </p:sp>
          <p:grpSp>
            <p:nvGrpSpPr>
              <p:cNvPr id="29732" name="Group 45"/>
              <p:cNvGrpSpPr>
                <a:grpSpLocks/>
              </p:cNvGrpSpPr>
              <p:nvPr/>
            </p:nvGrpSpPr>
            <p:grpSpPr bwMode="auto">
              <a:xfrm>
                <a:off x="0" y="0"/>
                <a:ext cx="566" cy="690"/>
                <a:chOff x="0" y="0"/>
                <a:chExt cx="566" cy="690"/>
              </a:xfrm>
            </p:grpSpPr>
            <p:sp>
              <p:nvSpPr>
                <p:cNvPr id="31783" name="Rectangle 39"/>
                <p:cNvSpPr>
                  <a:spLocks noChangeArrowheads="1"/>
                </p:cNvSpPr>
                <p:nvPr/>
              </p:nvSpPr>
              <p:spPr bwMode="auto">
                <a:xfrm>
                  <a:off x="28" y="0"/>
                  <a:ext cx="511" cy="690"/>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400">
                      <a:latin typeface="Times New Roman" charset="0"/>
                      <a:cs typeface="Times New Roman" charset="0"/>
                    </a:rPr>
                    <a:t> </a:t>
                  </a:r>
                </a:p>
                <a:p>
                  <a:pPr algn="ctr" eaLnBrk="0" hangingPunct="0">
                    <a:defRPr/>
                  </a:pPr>
                  <a:r>
                    <a:rPr lang="de-DE" sz="1400" b="1" i="1">
                      <a:effectLst>
                        <a:outerShdw blurRad="38100" dist="38100" dir="2700000" algn="tl">
                          <a:srgbClr val="FFFFFF"/>
                        </a:outerShdw>
                      </a:effectLst>
                      <a:latin typeface="Arial" charset="0"/>
                      <a:cs typeface="Times New Roman" charset="0"/>
                    </a:rPr>
                    <a:t>Verse 21+24</a:t>
                  </a:r>
                </a:p>
                <a:p>
                  <a:pPr algn="ctr" eaLnBrk="0" hangingPunct="0">
                    <a:defRPr/>
                  </a:pPr>
                  <a:endParaRPr lang="de-DE" b="1">
                    <a:effectLst>
                      <a:outerShdw blurRad="38100" dist="38100" dir="2700000" algn="tl">
                        <a:srgbClr val="FFFFFF"/>
                      </a:outerShdw>
                    </a:effectLst>
                    <a:latin typeface="Arial" charset="0"/>
                  </a:endParaRPr>
                </a:p>
              </p:txBody>
            </p:sp>
            <p:sp>
              <p:nvSpPr>
                <p:cNvPr id="29734" name="Rectangle 44"/>
                <p:cNvSpPr>
                  <a:spLocks noChangeArrowheads="1"/>
                </p:cNvSpPr>
                <p:nvPr/>
              </p:nvSpPr>
              <p:spPr bwMode="auto">
                <a:xfrm>
                  <a:off x="0" y="0"/>
                  <a:ext cx="566" cy="690"/>
                </a:xfrm>
                <a:prstGeom prst="rect">
                  <a:avLst/>
                </a:prstGeom>
                <a:noFill/>
                <a:ln w="7">
                  <a:solidFill>
                    <a:srgbClr val="A0A0A0"/>
                  </a:solidFill>
                  <a:miter lim="800000"/>
                  <a:headEnd/>
                  <a:tailEnd/>
                </a:ln>
                <a:effectLst/>
              </p:spPr>
              <p:txBody>
                <a:bodyPr/>
                <a:lstStyle/>
                <a:p>
                  <a:endParaRPr lang="de-DE"/>
                </a:p>
              </p:txBody>
            </p:sp>
          </p:grpSp>
        </p:grpSp>
        <p:grpSp>
          <p:nvGrpSpPr>
            <p:cNvPr id="29721" name="Group 51"/>
            <p:cNvGrpSpPr>
              <a:grpSpLocks/>
            </p:cNvGrpSpPr>
            <p:nvPr/>
          </p:nvGrpSpPr>
          <p:grpSpPr bwMode="auto">
            <a:xfrm>
              <a:off x="716" y="0"/>
              <a:ext cx="1799" cy="690"/>
              <a:chOff x="716" y="0"/>
              <a:chExt cx="1799" cy="690"/>
            </a:xfrm>
          </p:grpSpPr>
          <p:sp>
            <p:nvSpPr>
              <p:cNvPr id="29727" name="Rectangle 50"/>
              <p:cNvSpPr>
                <a:spLocks noChangeArrowheads="1"/>
              </p:cNvSpPr>
              <p:nvPr/>
            </p:nvSpPr>
            <p:spPr bwMode="auto">
              <a:xfrm>
                <a:off x="716" y="0"/>
                <a:ext cx="1799" cy="690"/>
              </a:xfrm>
              <a:prstGeom prst="rect">
                <a:avLst/>
              </a:prstGeom>
              <a:solidFill>
                <a:srgbClr val="CAFFFF"/>
              </a:solidFill>
              <a:ln w="9525">
                <a:noFill/>
                <a:miter lim="800000"/>
                <a:headEnd/>
                <a:tailEnd/>
              </a:ln>
              <a:effectLst/>
            </p:spPr>
            <p:txBody>
              <a:bodyPr/>
              <a:lstStyle/>
              <a:p>
                <a:endParaRPr lang="de-DE"/>
              </a:p>
            </p:txBody>
          </p:sp>
          <p:grpSp>
            <p:nvGrpSpPr>
              <p:cNvPr id="29728" name="Group 49"/>
              <p:cNvGrpSpPr>
                <a:grpSpLocks/>
              </p:cNvGrpSpPr>
              <p:nvPr/>
            </p:nvGrpSpPr>
            <p:grpSpPr bwMode="auto">
              <a:xfrm>
                <a:off x="716" y="0"/>
                <a:ext cx="1799" cy="690"/>
                <a:chOff x="716" y="0"/>
                <a:chExt cx="1799" cy="690"/>
              </a:xfrm>
            </p:grpSpPr>
            <p:sp>
              <p:nvSpPr>
                <p:cNvPr id="31785" name="Rectangle 41"/>
                <p:cNvSpPr>
                  <a:spLocks noChangeArrowheads="1"/>
                </p:cNvSpPr>
                <p:nvPr/>
              </p:nvSpPr>
              <p:spPr bwMode="auto">
                <a:xfrm>
                  <a:off x="744" y="0"/>
                  <a:ext cx="1744" cy="690"/>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800">
                      <a:effectLst>
                        <a:outerShdw blurRad="38100" dist="38100" dir="2700000" algn="tl">
                          <a:srgbClr val="FFFFFF"/>
                        </a:outerShdw>
                      </a:effectLst>
                      <a:cs typeface="Times New Roman" charset="0"/>
                    </a:rPr>
                    <a:t>Und die Hand des HERRN war mit ihnen, und eine große Zahl ward gläubig und bekehrte sich zu dem HERRN.</a:t>
                  </a:r>
                  <a:endParaRPr lang="de-DE" sz="1800">
                    <a:effectLst>
                      <a:outerShdw blurRad="38100" dist="38100" dir="2700000" algn="tl">
                        <a:srgbClr val="FFFFFF"/>
                      </a:outerShdw>
                    </a:effectLst>
                  </a:endParaRPr>
                </a:p>
              </p:txBody>
            </p:sp>
            <p:sp>
              <p:nvSpPr>
                <p:cNvPr id="29730" name="Rectangle 48"/>
                <p:cNvSpPr>
                  <a:spLocks noChangeArrowheads="1"/>
                </p:cNvSpPr>
                <p:nvPr/>
              </p:nvSpPr>
              <p:spPr bwMode="auto">
                <a:xfrm>
                  <a:off x="716" y="0"/>
                  <a:ext cx="1799" cy="690"/>
                </a:xfrm>
                <a:prstGeom prst="rect">
                  <a:avLst/>
                </a:prstGeom>
                <a:noFill/>
                <a:ln w="7">
                  <a:solidFill>
                    <a:srgbClr val="A0A0A0"/>
                  </a:solidFill>
                  <a:miter lim="800000"/>
                  <a:headEnd/>
                  <a:tailEnd/>
                </a:ln>
                <a:effectLst/>
              </p:spPr>
              <p:txBody>
                <a:bodyPr/>
                <a:lstStyle/>
                <a:p>
                  <a:endParaRPr lang="de-DE"/>
                </a:p>
              </p:txBody>
            </p:sp>
          </p:grpSp>
        </p:grpSp>
        <p:grpSp>
          <p:nvGrpSpPr>
            <p:cNvPr id="29722" name="Group 55"/>
            <p:cNvGrpSpPr>
              <a:grpSpLocks/>
            </p:cNvGrpSpPr>
            <p:nvPr/>
          </p:nvGrpSpPr>
          <p:grpSpPr bwMode="auto">
            <a:xfrm>
              <a:off x="2665" y="0"/>
              <a:ext cx="1530" cy="690"/>
              <a:chOff x="2665" y="0"/>
              <a:chExt cx="1530" cy="690"/>
            </a:xfrm>
          </p:grpSpPr>
          <p:sp>
            <p:nvSpPr>
              <p:cNvPr id="29723" name="Rectangle 54"/>
              <p:cNvSpPr>
                <a:spLocks noChangeArrowheads="1"/>
              </p:cNvSpPr>
              <p:nvPr/>
            </p:nvSpPr>
            <p:spPr bwMode="auto">
              <a:xfrm>
                <a:off x="2665" y="0"/>
                <a:ext cx="1530" cy="690"/>
              </a:xfrm>
              <a:prstGeom prst="rect">
                <a:avLst/>
              </a:prstGeom>
              <a:solidFill>
                <a:srgbClr val="B4FFB4"/>
              </a:solidFill>
              <a:ln w="9525">
                <a:noFill/>
                <a:miter lim="800000"/>
                <a:headEnd/>
                <a:tailEnd/>
              </a:ln>
              <a:effectLst/>
            </p:spPr>
            <p:txBody>
              <a:bodyPr/>
              <a:lstStyle/>
              <a:p>
                <a:endParaRPr lang="de-DE"/>
              </a:p>
            </p:txBody>
          </p:sp>
          <p:grpSp>
            <p:nvGrpSpPr>
              <p:cNvPr id="29724" name="Group 53"/>
              <p:cNvGrpSpPr>
                <a:grpSpLocks/>
              </p:cNvGrpSpPr>
              <p:nvPr/>
            </p:nvGrpSpPr>
            <p:grpSpPr bwMode="auto">
              <a:xfrm>
                <a:off x="2665" y="0"/>
                <a:ext cx="1530" cy="690"/>
                <a:chOff x="2665" y="0"/>
                <a:chExt cx="1530" cy="690"/>
              </a:xfrm>
            </p:grpSpPr>
            <p:sp>
              <p:nvSpPr>
                <p:cNvPr id="31787" name="Rectangle 43"/>
                <p:cNvSpPr>
                  <a:spLocks noChangeArrowheads="1"/>
                </p:cNvSpPr>
                <p:nvPr/>
              </p:nvSpPr>
              <p:spPr bwMode="auto">
                <a:xfrm>
                  <a:off x="2693" y="0"/>
                  <a:ext cx="1476" cy="690"/>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r>
                    <a:rPr lang="de-DE" sz="1800" b="1">
                      <a:effectLst>
                        <a:outerShdw blurRad="38100" dist="38100" dir="2700000" algn="tl">
                          <a:srgbClr val="FFFFFF"/>
                        </a:outerShdw>
                      </a:effectLst>
                      <a:latin typeface="Tahoma" pitchFamily="34" charset="0"/>
                      <a:cs typeface="Times New Roman" charset="0"/>
                    </a:rPr>
                    <a:t>Die Kirche wächst     (keine ständige Abnahme der Mitglieder).</a:t>
                  </a:r>
                </a:p>
                <a:p>
                  <a:pPr algn="ctr" eaLnBrk="0" hangingPunct="0">
                    <a:defRPr/>
                  </a:pPr>
                  <a:endParaRPr lang="de-DE" sz="1800" b="1">
                    <a:effectLst>
                      <a:outerShdw blurRad="38100" dist="38100" dir="2700000" algn="tl">
                        <a:srgbClr val="FFFFFF"/>
                      </a:outerShdw>
                    </a:effectLst>
                    <a:latin typeface="Tahoma" pitchFamily="34" charset="0"/>
                  </a:endParaRPr>
                </a:p>
              </p:txBody>
            </p:sp>
            <p:sp>
              <p:nvSpPr>
                <p:cNvPr id="29726" name="Rectangle 52"/>
                <p:cNvSpPr>
                  <a:spLocks noChangeArrowheads="1"/>
                </p:cNvSpPr>
                <p:nvPr/>
              </p:nvSpPr>
              <p:spPr bwMode="auto">
                <a:xfrm>
                  <a:off x="2665" y="0"/>
                  <a:ext cx="1530" cy="690"/>
                </a:xfrm>
                <a:prstGeom prst="rect">
                  <a:avLst/>
                </a:prstGeom>
                <a:noFill/>
                <a:ln w="7">
                  <a:solidFill>
                    <a:srgbClr val="A0A0A0"/>
                  </a:solidFill>
                  <a:miter lim="800000"/>
                  <a:headEnd/>
                  <a:tailEnd/>
                </a:ln>
                <a:effectLst/>
              </p:spPr>
              <p:txBody>
                <a:bodyPr/>
                <a:lstStyle/>
                <a:p>
                  <a:endParaRPr lang="de-DE"/>
                </a:p>
              </p:txBody>
            </p:sp>
          </p:grpSp>
        </p:grpSp>
      </p:grpSp>
      <p:grpSp>
        <p:nvGrpSpPr>
          <p:cNvPr id="29700" name="Group 111"/>
          <p:cNvGrpSpPr>
            <a:grpSpLocks/>
          </p:cNvGrpSpPr>
          <p:nvPr/>
        </p:nvGrpSpPr>
        <p:grpSpPr bwMode="auto">
          <a:xfrm>
            <a:off x="0" y="1981200"/>
            <a:ext cx="9144000" cy="4876800"/>
            <a:chOff x="0" y="0"/>
            <a:chExt cx="4259" cy="2880"/>
          </a:xfrm>
        </p:grpSpPr>
        <p:sp>
          <p:nvSpPr>
            <p:cNvPr id="29701" name="Rectangle 95"/>
            <p:cNvSpPr>
              <a:spLocks noChangeArrowheads="1"/>
            </p:cNvSpPr>
            <p:nvPr/>
          </p:nvSpPr>
          <p:spPr bwMode="auto">
            <a:xfrm>
              <a:off x="594" y="0"/>
              <a:ext cx="150" cy="2880"/>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sp>
          <p:nvSpPr>
            <p:cNvPr id="29702" name="Rectangle 97"/>
            <p:cNvSpPr>
              <a:spLocks noChangeArrowheads="1"/>
            </p:cNvSpPr>
            <p:nvPr/>
          </p:nvSpPr>
          <p:spPr bwMode="auto">
            <a:xfrm>
              <a:off x="3061" y="0"/>
              <a:ext cx="150" cy="2880"/>
            </a:xfrm>
            <a:prstGeom prst="rect">
              <a:avLst/>
            </a:prstGeom>
            <a:noFill/>
            <a:ln w="9525">
              <a:noFill/>
              <a:miter lim="800000"/>
              <a:headEnd/>
              <a:tailEnd/>
            </a:ln>
            <a:effectLst/>
          </p:spPr>
          <p:txBody>
            <a:bodyPr/>
            <a:lstStyle/>
            <a:p>
              <a:pPr algn="ctr"/>
              <a:r>
                <a:rPr lang="de-DE" sz="1400">
                  <a:latin typeface="Times New Roman" charset="0"/>
                  <a:cs typeface="Times New Roman" charset="0"/>
                </a:rPr>
                <a:t> </a:t>
              </a:r>
            </a:p>
            <a:p>
              <a:pPr algn="ctr" eaLnBrk="0" hangingPunct="0"/>
              <a:endParaRPr lang="de-DE">
                <a:latin typeface="Times New Roman" charset="0"/>
              </a:endParaRPr>
            </a:p>
          </p:txBody>
        </p:sp>
        <p:grpSp>
          <p:nvGrpSpPr>
            <p:cNvPr id="29703" name="Group 102"/>
            <p:cNvGrpSpPr>
              <a:grpSpLocks/>
            </p:cNvGrpSpPr>
            <p:nvPr/>
          </p:nvGrpSpPr>
          <p:grpSpPr bwMode="auto">
            <a:xfrm>
              <a:off x="0" y="0"/>
              <a:ext cx="566" cy="2880"/>
              <a:chOff x="0" y="0"/>
              <a:chExt cx="566" cy="2880"/>
            </a:xfrm>
          </p:grpSpPr>
          <p:sp>
            <p:nvSpPr>
              <p:cNvPr id="29714" name="Rectangle 101"/>
              <p:cNvSpPr>
                <a:spLocks noChangeArrowheads="1"/>
              </p:cNvSpPr>
              <p:nvPr/>
            </p:nvSpPr>
            <p:spPr bwMode="auto">
              <a:xfrm>
                <a:off x="0" y="0"/>
                <a:ext cx="566" cy="2880"/>
              </a:xfrm>
              <a:prstGeom prst="rect">
                <a:avLst/>
              </a:prstGeom>
              <a:solidFill>
                <a:srgbClr val="FFB4B4"/>
              </a:solidFill>
              <a:ln w="9525">
                <a:noFill/>
                <a:miter lim="800000"/>
                <a:headEnd/>
                <a:tailEnd/>
              </a:ln>
              <a:effectLst/>
            </p:spPr>
            <p:txBody>
              <a:bodyPr/>
              <a:lstStyle/>
              <a:p>
                <a:endParaRPr lang="de-DE"/>
              </a:p>
            </p:txBody>
          </p:sp>
          <p:grpSp>
            <p:nvGrpSpPr>
              <p:cNvPr id="29715" name="Group 100"/>
              <p:cNvGrpSpPr>
                <a:grpSpLocks/>
              </p:cNvGrpSpPr>
              <p:nvPr/>
            </p:nvGrpSpPr>
            <p:grpSpPr bwMode="auto">
              <a:xfrm>
                <a:off x="0" y="0"/>
                <a:ext cx="566" cy="2880"/>
                <a:chOff x="0" y="0"/>
                <a:chExt cx="566" cy="2880"/>
              </a:xfrm>
            </p:grpSpPr>
            <p:sp>
              <p:nvSpPr>
                <p:cNvPr id="31838" name="Rectangle 94"/>
                <p:cNvSpPr>
                  <a:spLocks noChangeArrowheads="1"/>
                </p:cNvSpPr>
                <p:nvPr/>
              </p:nvSpPr>
              <p:spPr bwMode="auto">
                <a:xfrm>
                  <a:off x="28" y="0"/>
                  <a:ext cx="509" cy="2880"/>
                </a:xfrm>
                <a:prstGeom prst="rect">
                  <a:avLst/>
                </a:prstGeom>
                <a:solidFill>
                  <a:srgbClr val="FFB4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de-DE" sz="1400">
                    <a:latin typeface="Times New Roman" charset="0"/>
                    <a:cs typeface="Times New Roman" charset="0"/>
                  </a:endParaRPr>
                </a:p>
                <a:p>
                  <a:pPr algn="ctr">
                    <a:defRPr/>
                  </a:pPr>
                  <a:endParaRPr lang="de-DE" sz="1400">
                    <a:latin typeface="Times New Roman" charset="0"/>
                    <a:cs typeface="Times New Roman" charset="0"/>
                  </a:endParaRPr>
                </a:p>
                <a:p>
                  <a:pPr algn="ctr">
                    <a:defRPr/>
                  </a:pPr>
                  <a:endParaRPr lang="de-DE" sz="1400">
                    <a:latin typeface="Times New Roman" charset="0"/>
                    <a:cs typeface="Times New Roman" charset="0"/>
                  </a:endParaRPr>
                </a:p>
                <a:p>
                  <a:pPr algn="ctr">
                    <a:defRPr/>
                  </a:pPr>
                  <a:endParaRPr lang="de-DE" sz="1400">
                    <a:latin typeface="Times New Roman" charset="0"/>
                    <a:cs typeface="Times New Roman" charset="0"/>
                  </a:endParaRPr>
                </a:p>
                <a:p>
                  <a:pPr algn="ctr">
                    <a:defRPr/>
                  </a:pPr>
                  <a:endParaRPr lang="de-DE" sz="1400">
                    <a:latin typeface="Times New Roman" charset="0"/>
                    <a:cs typeface="Times New Roman" charset="0"/>
                  </a:endParaRPr>
                </a:p>
                <a:p>
                  <a:pPr algn="ctr">
                    <a:defRPr/>
                  </a:pPr>
                  <a:endParaRPr lang="de-DE" sz="1400">
                    <a:latin typeface="Times New Roman" charset="0"/>
                    <a:cs typeface="Times New Roman" charset="0"/>
                  </a:endParaRPr>
                </a:p>
                <a:p>
                  <a:pPr algn="ctr">
                    <a:defRPr/>
                  </a:pPr>
                  <a:r>
                    <a:rPr lang="de-DE" sz="1400" b="1" i="1">
                      <a:effectLst>
                        <a:outerShdw blurRad="38100" dist="38100" dir="2700000" algn="tl">
                          <a:srgbClr val="FFFFFF"/>
                        </a:outerShdw>
                      </a:effectLst>
                      <a:latin typeface="Arial" charset="0"/>
                      <a:cs typeface="Times New Roman" charset="0"/>
                    </a:rPr>
                    <a:t>Vers 18-30</a:t>
                  </a:r>
                </a:p>
                <a:p>
                  <a:pPr algn="ctr" eaLnBrk="0" hangingPunct="0">
                    <a:defRPr/>
                  </a:pPr>
                  <a:endParaRPr lang="de-DE">
                    <a:latin typeface="Times New Roman" charset="0"/>
                  </a:endParaRPr>
                </a:p>
              </p:txBody>
            </p:sp>
            <p:sp>
              <p:nvSpPr>
                <p:cNvPr id="29717" name="Rectangle 99"/>
                <p:cNvSpPr>
                  <a:spLocks noChangeArrowheads="1"/>
                </p:cNvSpPr>
                <p:nvPr/>
              </p:nvSpPr>
              <p:spPr bwMode="auto">
                <a:xfrm>
                  <a:off x="0" y="0"/>
                  <a:ext cx="566" cy="2880"/>
                </a:xfrm>
                <a:prstGeom prst="rect">
                  <a:avLst/>
                </a:prstGeom>
                <a:noFill/>
                <a:ln w="7">
                  <a:solidFill>
                    <a:srgbClr val="A0A0A0"/>
                  </a:solidFill>
                  <a:miter lim="800000"/>
                  <a:headEnd/>
                  <a:tailEnd/>
                </a:ln>
                <a:effectLst/>
              </p:spPr>
              <p:txBody>
                <a:bodyPr/>
                <a:lstStyle/>
                <a:p>
                  <a:endParaRPr lang="de-DE"/>
                </a:p>
              </p:txBody>
            </p:sp>
          </p:grpSp>
        </p:grpSp>
        <p:grpSp>
          <p:nvGrpSpPr>
            <p:cNvPr id="29704" name="Group 106"/>
            <p:cNvGrpSpPr>
              <a:grpSpLocks/>
            </p:cNvGrpSpPr>
            <p:nvPr/>
          </p:nvGrpSpPr>
          <p:grpSpPr bwMode="auto">
            <a:xfrm>
              <a:off x="716" y="0"/>
              <a:ext cx="2317" cy="2880"/>
              <a:chOff x="716" y="0"/>
              <a:chExt cx="2317" cy="2880"/>
            </a:xfrm>
          </p:grpSpPr>
          <p:sp>
            <p:nvSpPr>
              <p:cNvPr id="29710" name="Rectangle 105"/>
              <p:cNvSpPr>
                <a:spLocks noChangeArrowheads="1"/>
              </p:cNvSpPr>
              <p:nvPr/>
            </p:nvSpPr>
            <p:spPr bwMode="auto">
              <a:xfrm>
                <a:off x="716" y="0"/>
                <a:ext cx="2317" cy="2880"/>
              </a:xfrm>
              <a:prstGeom prst="rect">
                <a:avLst/>
              </a:prstGeom>
              <a:solidFill>
                <a:srgbClr val="CAFFFF"/>
              </a:solidFill>
              <a:ln w="9525">
                <a:noFill/>
                <a:miter lim="800000"/>
                <a:headEnd/>
                <a:tailEnd/>
              </a:ln>
              <a:effectLst/>
            </p:spPr>
            <p:txBody>
              <a:bodyPr/>
              <a:lstStyle/>
              <a:p>
                <a:endParaRPr lang="de-DE"/>
              </a:p>
            </p:txBody>
          </p:sp>
          <p:grpSp>
            <p:nvGrpSpPr>
              <p:cNvPr id="29711" name="Group 104"/>
              <p:cNvGrpSpPr>
                <a:grpSpLocks/>
              </p:cNvGrpSpPr>
              <p:nvPr/>
            </p:nvGrpSpPr>
            <p:grpSpPr bwMode="auto">
              <a:xfrm>
                <a:off x="716" y="0"/>
                <a:ext cx="2317" cy="2880"/>
                <a:chOff x="716" y="0"/>
                <a:chExt cx="2317" cy="2880"/>
              </a:xfrm>
            </p:grpSpPr>
            <p:sp>
              <p:nvSpPr>
                <p:cNvPr id="31840" name="Rectangle 96"/>
                <p:cNvSpPr>
                  <a:spLocks noChangeArrowheads="1"/>
                </p:cNvSpPr>
                <p:nvPr/>
              </p:nvSpPr>
              <p:spPr bwMode="auto">
                <a:xfrm>
                  <a:off x="744" y="0"/>
                  <a:ext cx="2261" cy="2880"/>
                </a:xfrm>
                <a:prstGeom prst="rect">
                  <a:avLst/>
                </a:prstGeom>
                <a:solidFill>
                  <a:srgbClr val="CA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defRPr/>
                  </a:pPr>
                  <a:r>
                    <a:rPr lang="de-DE" sz="1100">
                      <a:effectLst>
                        <a:outerShdw blurRad="38100" dist="38100" dir="2700000" algn="tl">
                          <a:srgbClr val="FFFFFF"/>
                        </a:outerShdw>
                      </a:effectLst>
                      <a:cs typeface="Times New Roman" charset="0"/>
                    </a:rPr>
                    <a:t>Die aber zerstreut waren in der Trübsal, so sich über Stephanus erhob, gingen umher bis gen Phönizien und Zypern und Antiochien und redeten das Wort zu niemand denn allein zu den Juden.    Es waren aber etliche unter ihnen, Männer von Zypern und Kyrene, die kamen gen Antiochien und redeten auch zu den Griechen und predigten das Evangelium vom HERRN Jesus.   Und die Hand des HERRN war mit ihnen, und eine große Zahl ward gläubig und bekehrte sich zu dem HERRN.    Es kam aber diese Rede von ihnen vor die Ohren der Gemeinde zu Jerusalem; und sie sandten Barnabas, daß er hinginge bis gen Antiochien.   Dieser, da er hingekommen war und sah die Gnade Gottes, ward er froh und ermahnte sie alle, daß sie mit festem Herzen an dem HERRN bleiben wollten.   Denn er war ein frommer Mann, voll heiligen Geistes und Glaubens. Und es ward ein großes Volk dem HERRN zugetan.    Barnabas aber zog aus gen Tarsus, Saulus wieder zu suchen;    und da er ihn fand, führte er ihn gen Antiochien. Und sie blieben bei der Gemeinde ein ganzes Jahr und lehrten viel Volks; daher die Jünger am ersten zu Antiochien Christen genannt wurden.  In diesen Tagen kamen Propheten von Jerusalem gen Antiochien.   Und einer unter ihnen mit Namen Agabus stand auf und deutete durch den Geist eine große Teuerung, die da kommen sollte über den ganzen Kreis der Erde; welche geschah unter dem Kaiser Klaudius.   Aber unter den Jüngern beschloß ein jeglicher, nach dem er vermochte, zu senden eine Handreichung den Brüdern, die in Judäa wohnten;   wie sie denn auch taten, und schickten's zu den Ältesten durch die Hand Barnabas und Saulus.  </a:t>
                  </a:r>
                </a:p>
              </p:txBody>
            </p:sp>
            <p:sp>
              <p:nvSpPr>
                <p:cNvPr id="29713" name="Rectangle 103"/>
                <p:cNvSpPr>
                  <a:spLocks noChangeArrowheads="1"/>
                </p:cNvSpPr>
                <p:nvPr/>
              </p:nvSpPr>
              <p:spPr bwMode="auto">
                <a:xfrm>
                  <a:off x="716" y="0"/>
                  <a:ext cx="2317" cy="2880"/>
                </a:xfrm>
                <a:prstGeom prst="rect">
                  <a:avLst/>
                </a:prstGeom>
                <a:noFill/>
                <a:ln w="7">
                  <a:solidFill>
                    <a:srgbClr val="A0A0A0"/>
                  </a:solidFill>
                  <a:miter lim="800000"/>
                  <a:headEnd/>
                  <a:tailEnd/>
                </a:ln>
                <a:effectLst/>
              </p:spPr>
              <p:txBody>
                <a:bodyPr/>
                <a:lstStyle/>
                <a:p>
                  <a:endParaRPr lang="de-DE"/>
                </a:p>
              </p:txBody>
            </p:sp>
          </p:grpSp>
        </p:grpSp>
        <p:grpSp>
          <p:nvGrpSpPr>
            <p:cNvPr id="29705" name="Group 110"/>
            <p:cNvGrpSpPr>
              <a:grpSpLocks/>
            </p:cNvGrpSpPr>
            <p:nvPr/>
          </p:nvGrpSpPr>
          <p:grpSpPr bwMode="auto">
            <a:xfrm>
              <a:off x="3183" y="0"/>
              <a:ext cx="1076" cy="2880"/>
              <a:chOff x="3183" y="0"/>
              <a:chExt cx="1076" cy="2880"/>
            </a:xfrm>
          </p:grpSpPr>
          <p:sp>
            <p:nvSpPr>
              <p:cNvPr id="29706" name="Rectangle 109"/>
              <p:cNvSpPr>
                <a:spLocks noChangeArrowheads="1"/>
              </p:cNvSpPr>
              <p:nvPr/>
            </p:nvSpPr>
            <p:spPr bwMode="auto">
              <a:xfrm>
                <a:off x="3183" y="0"/>
                <a:ext cx="1076" cy="2880"/>
              </a:xfrm>
              <a:prstGeom prst="rect">
                <a:avLst/>
              </a:prstGeom>
              <a:solidFill>
                <a:srgbClr val="B4FFB4"/>
              </a:solidFill>
              <a:ln w="9525">
                <a:noFill/>
                <a:miter lim="800000"/>
                <a:headEnd/>
                <a:tailEnd/>
              </a:ln>
              <a:effectLst/>
            </p:spPr>
            <p:txBody>
              <a:bodyPr/>
              <a:lstStyle/>
              <a:p>
                <a:endParaRPr lang="de-DE"/>
              </a:p>
            </p:txBody>
          </p:sp>
          <p:grpSp>
            <p:nvGrpSpPr>
              <p:cNvPr id="29707" name="Group 108"/>
              <p:cNvGrpSpPr>
                <a:grpSpLocks/>
              </p:cNvGrpSpPr>
              <p:nvPr/>
            </p:nvGrpSpPr>
            <p:grpSpPr bwMode="auto">
              <a:xfrm>
                <a:off x="3183" y="0"/>
                <a:ext cx="1076" cy="2880"/>
                <a:chOff x="3183" y="0"/>
                <a:chExt cx="1076" cy="2880"/>
              </a:xfrm>
            </p:grpSpPr>
            <p:sp>
              <p:nvSpPr>
                <p:cNvPr id="31842" name="Rectangle 98"/>
                <p:cNvSpPr>
                  <a:spLocks noChangeArrowheads="1"/>
                </p:cNvSpPr>
                <p:nvPr/>
              </p:nvSpPr>
              <p:spPr bwMode="auto">
                <a:xfrm>
                  <a:off x="3211" y="0"/>
                  <a:ext cx="1020" cy="2880"/>
                </a:xfrm>
                <a:prstGeom prst="rect">
                  <a:avLst/>
                </a:prstGeom>
                <a:solidFill>
                  <a:srgbClr val="B4FF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defRPr/>
                  </a:pPr>
                  <a:endParaRPr lang="de-DE" sz="2000">
                    <a:latin typeface="Impact" pitchFamily="34" charset="0"/>
                    <a:cs typeface="Times New Roman" charset="0"/>
                  </a:endParaRPr>
                </a:p>
                <a:p>
                  <a:pPr algn="ctr">
                    <a:defRPr/>
                  </a:pPr>
                  <a:endParaRPr lang="de-DE" sz="2000">
                    <a:latin typeface="Impact" pitchFamily="34" charset="0"/>
                    <a:cs typeface="Times New Roman" charset="0"/>
                  </a:endParaRPr>
                </a:p>
                <a:p>
                  <a:pPr algn="ctr">
                    <a:defRPr/>
                  </a:pPr>
                  <a:endParaRPr lang="de-DE" sz="2000">
                    <a:latin typeface="Impact" pitchFamily="34" charset="0"/>
                    <a:cs typeface="Times New Roman" charset="0"/>
                  </a:endParaRPr>
                </a:p>
                <a:p>
                  <a:pPr algn="ctr">
                    <a:defRPr/>
                  </a:pPr>
                  <a:endParaRPr lang="de-DE" sz="2000">
                    <a:latin typeface="Impact" pitchFamily="34" charset="0"/>
                    <a:cs typeface="Times New Roman" charset="0"/>
                  </a:endParaRPr>
                </a:p>
                <a:p>
                  <a:pPr algn="ctr">
                    <a:defRPr/>
                  </a:pPr>
                  <a:endParaRPr lang="de-DE" sz="2000">
                    <a:latin typeface="Impact" pitchFamily="34" charset="0"/>
                    <a:cs typeface="Times New Roman" charset="0"/>
                  </a:endParaRPr>
                </a:p>
                <a:p>
                  <a:pPr algn="ctr">
                    <a:defRPr/>
                  </a:pPr>
                  <a:r>
                    <a:rPr lang="de-DE" b="1">
                      <a:effectLst>
                        <a:outerShdw blurRad="38100" dist="38100" dir="2700000" algn="tl">
                          <a:srgbClr val="FFFFFF"/>
                        </a:outerShdw>
                      </a:effectLst>
                      <a:latin typeface="Tahoma" pitchFamily="34" charset="0"/>
                      <a:cs typeface="Times New Roman" charset="0"/>
                    </a:rPr>
                    <a:t>Die Jünger waren voll des Geistes und Glaubens.</a:t>
                  </a:r>
                </a:p>
                <a:p>
                  <a:pPr algn="ctr" eaLnBrk="0" hangingPunct="0">
                    <a:defRPr/>
                  </a:pPr>
                  <a:endParaRPr lang="de-DE">
                    <a:latin typeface="Impact" pitchFamily="34" charset="0"/>
                    <a:cs typeface="Times New Roman" charset="0"/>
                  </a:endParaRPr>
                </a:p>
              </p:txBody>
            </p:sp>
            <p:sp>
              <p:nvSpPr>
                <p:cNvPr id="29709" name="Rectangle 107"/>
                <p:cNvSpPr>
                  <a:spLocks noChangeArrowheads="1"/>
                </p:cNvSpPr>
                <p:nvPr/>
              </p:nvSpPr>
              <p:spPr bwMode="auto">
                <a:xfrm>
                  <a:off x="3183" y="0"/>
                  <a:ext cx="1076" cy="2880"/>
                </a:xfrm>
                <a:prstGeom prst="rect">
                  <a:avLst/>
                </a:prstGeom>
                <a:noFill/>
                <a:ln w="7">
                  <a:solidFill>
                    <a:srgbClr val="A0A0A0"/>
                  </a:solidFill>
                  <a:miter lim="800000"/>
                  <a:headEnd/>
                  <a:tailEnd/>
                </a:ln>
                <a:effectLst/>
              </p:spPr>
              <p:txBody>
                <a:bodyPr/>
                <a:lstStyle/>
                <a:p>
                  <a:endParaRPr lang="de-DE"/>
                </a:p>
              </p:txBody>
            </p:sp>
          </p:grpSp>
        </p:grpSp>
      </p:grpSp>
    </p:spTree>
  </p:cSld>
  <p:clrMapOvr>
    <a:masterClrMapping/>
  </p:clrMapOvr>
  <p:transition spd="slow">
    <p:pull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einladu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2770" name="Text Box 2"/>
          <p:cNvSpPr txBox="1">
            <a:spLocks noChangeArrowheads="1"/>
          </p:cNvSpPr>
          <p:nvPr/>
        </p:nvSpPr>
        <p:spPr bwMode="auto">
          <a:xfrm>
            <a:off x="250825" y="5734050"/>
            <a:ext cx="8458200" cy="915988"/>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de-DE" sz="1800" b="1">
                <a:effectLst>
                  <a:outerShdw blurRad="38100" dist="38100" dir="2700000" algn="tl">
                    <a:srgbClr val="C0C0C0"/>
                  </a:outerShdw>
                </a:effectLst>
                <a:latin typeface="Arial" charset="0"/>
                <a:cs typeface="Times New Roman" charset="0"/>
              </a:rPr>
              <a:t>Alles was unter die Bezeichnung </a:t>
            </a:r>
            <a:r>
              <a:rPr lang="de-DE" sz="1800" b="1" i="1">
                <a:solidFill>
                  <a:srgbClr val="FF0000"/>
                </a:solidFill>
                <a:effectLst>
                  <a:outerShdw blurRad="38100" dist="38100" dir="2700000" algn="tl">
                    <a:srgbClr val="C0C0C0"/>
                  </a:outerShdw>
                </a:effectLst>
                <a:latin typeface="Arial" charset="0"/>
                <a:cs typeface="Times New Roman" charset="0"/>
              </a:rPr>
              <a:t>Christ</a:t>
            </a:r>
            <a:r>
              <a:rPr lang="de-DE" sz="1800" b="1">
                <a:solidFill>
                  <a:srgbClr val="FF0000"/>
                </a:solidFill>
                <a:effectLst>
                  <a:outerShdw blurRad="38100" dist="38100" dir="2700000" algn="tl">
                    <a:srgbClr val="C0C0C0"/>
                  </a:outerShdw>
                </a:effectLst>
                <a:latin typeface="Arial" charset="0"/>
                <a:cs typeface="Times New Roman" charset="0"/>
              </a:rPr>
              <a:t> </a:t>
            </a:r>
            <a:r>
              <a:rPr lang="de-DE" sz="1800" b="1">
                <a:effectLst>
                  <a:outerShdw blurRad="38100" dist="38100" dir="2700000" algn="tl">
                    <a:srgbClr val="C0C0C0"/>
                  </a:outerShdw>
                </a:effectLst>
                <a:latin typeface="Arial" charset="0"/>
                <a:cs typeface="Times New Roman" charset="0"/>
              </a:rPr>
              <a:t>fällt, und nicht aufrichtig und treu an den Grundlehren des Herrn JESUS Christus und Seiner Apostel festhält, ist deshalb eine unrechtmäßige Darstellung eines Jüngers JESU Christi.</a:t>
            </a:r>
            <a:endParaRPr lang="de-AT" b="1">
              <a:effectLst>
                <a:outerShdw blurRad="38100" dist="38100" dir="2700000" algn="tl">
                  <a:srgbClr val="C0C0C0"/>
                </a:outerShdw>
              </a:effectLst>
              <a:latin typeface="Arial" charset="0"/>
            </a:endParaRPr>
          </a:p>
        </p:txBody>
      </p:sp>
      <p:sp>
        <p:nvSpPr>
          <p:cNvPr id="32772" name="Text Box 4"/>
          <p:cNvSpPr txBox="1">
            <a:spLocks noChangeArrowheads="1"/>
          </p:cNvSpPr>
          <p:nvPr/>
        </p:nvSpPr>
        <p:spPr bwMode="auto">
          <a:xfrm>
            <a:off x="250825" y="2565400"/>
            <a:ext cx="8382000" cy="146526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de-DE" sz="1800" b="1">
                <a:effectLst>
                  <a:outerShdw blurRad="38100" dist="38100" dir="2700000" algn="tl">
                    <a:srgbClr val="C0C0C0"/>
                  </a:outerShdw>
                </a:effectLst>
                <a:latin typeface="Arial" charset="0"/>
                <a:cs typeface="Times New Roman" charset="0"/>
              </a:rPr>
              <a:t>Diese 42 Punkte lassen die ursprüngliche, originale Bedeutung des Ausdruckes </a:t>
            </a:r>
            <a:r>
              <a:rPr lang="de-DE" sz="1800" b="1">
                <a:solidFill>
                  <a:srgbClr val="FF0000"/>
                </a:solidFill>
                <a:effectLst>
                  <a:outerShdw blurRad="38100" dist="38100" dir="2700000" algn="tl">
                    <a:srgbClr val="C0C0C0"/>
                  </a:outerShdw>
                </a:effectLst>
                <a:latin typeface="Arial" charset="0"/>
                <a:cs typeface="Times New Roman" charset="0"/>
              </a:rPr>
              <a:t>„Christ“</a:t>
            </a:r>
            <a:r>
              <a:rPr lang="de-DE" sz="1800" b="1">
                <a:effectLst>
                  <a:outerShdw blurRad="38100" dist="38100" dir="2700000" algn="tl">
                    <a:srgbClr val="C0C0C0"/>
                  </a:outerShdw>
                </a:effectLst>
                <a:latin typeface="Arial" charset="0"/>
                <a:cs typeface="Times New Roman" charset="0"/>
              </a:rPr>
              <a:t> erkennen. Eine kurze Durchsicht dessen, was die Jünger empfingen, verbreiteten, praktizierten, glaubten und befolgten, enthüllt eine reichhaltige Beschreibung und Definition dessen, was die Bezeichnung </a:t>
            </a:r>
            <a:r>
              <a:rPr lang="de-DE" sz="1800" b="1">
                <a:solidFill>
                  <a:srgbClr val="FF0000"/>
                </a:solidFill>
                <a:effectLst>
                  <a:outerShdw blurRad="38100" dist="38100" dir="2700000" algn="tl">
                    <a:srgbClr val="C0C0C0"/>
                  </a:outerShdw>
                </a:effectLst>
                <a:latin typeface="Arial" charset="0"/>
                <a:cs typeface="Times New Roman" charset="0"/>
              </a:rPr>
              <a:t>„Christ“</a:t>
            </a:r>
            <a:r>
              <a:rPr lang="de-DE" sz="1800" b="1">
                <a:effectLst>
                  <a:outerShdw blurRad="38100" dist="38100" dir="2700000" algn="tl">
                    <a:srgbClr val="C0C0C0"/>
                  </a:outerShdw>
                </a:effectLst>
                <a:latin typeface="Arial" charset="0"/>
                <a:cs typeface="Times New Roman" charset="0"/>
              </a:rPr>
              <a:t> in Antiochien bedeutete.</a:t>
            </a:r>
            <a:endParaRPr lang="de-AT" sz="1800" b="1">
              <a:effectLst>
                <a:outerShdw blurRad="38100" dist="38100" dir="2700000" algn="tl">
                  <a:srgbClr val="C0C0C0"/>
                </a:outerShdw>
              </a:effectLst>
              <a:latin typeface="Arial" charset="0"/>
              <a:cs typeface="Times New Roman" charset="0"/>
            </a:endParaRPr>
          </a:p>
        </p:txBody>
      </p:sp>
      <p:sp>
        <p:nvSpPr>
          <p:cNvPr id="32773" name="Text Box 5"/>
          <p:cNvSpPr txBox="1">
            <a:spLocks noChangeArrowheads="1"/>
          </p:cNvSpPr>
          <p:nvPr/>
        </p:nvSpPr>
        <p:spPr bwMode="auto">
          <a:xfrm>
            <a:off x="250825" y="4149725"/>
            <a:ext cx="8458200" cy="1465263"/>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de-DE" sz="1800" b="1" dirty="0">
                <a:effectLst>
                  <a:outerShdw blurRad="38100" dist="38100" dir="2700000" algn="tl">
                    <a:srgbClr val="C0C0C0"/>
                  </a:outerShdw>
                </a:effectLst>
                <a:latin typeface="Arial" charset="0"/>
                <a:cs typeface="Times New Roman" charset="0"/>
              </a:rPr>
              <a:t>Man kann daraus schließen, dass jede Abweichung von den Lehren, Praktiken, Glaubensinhalten und Eigenschaften der von JESUS Christus gegründeten Gemeinde des Neuen Testamentes, nur als Fälschung, Betrug, Schwindel, trügerisch, Nachahmung, wichtigtuerisch, irreführend, täuschend, unecht, künstlich und verdorben bezeichnet werden kann.</a:t>
            </a:r>
            <a:endParaRPr lang="de-AT" sz="1800" b="1" dirty="0">
              <a:effectLst>
                <a:outerShdw blurRad="38100" dist="38100" dir="2700000" algn="tl">
                  <a:srgbClr val="C0C0C0"/>
                </a:outerShdw>
              </a:effectLst>
              <a:latin typeface="Arial" charset="0"/>
              <a:cs typeface="Times New Roman" charset="0"/>
            </a:endParaRPr>
          </a:p>
        </p:txBody>
      </p:sp>
    </p:spTree>
  </p:cSld>
  <p:clrMapOvr>
    <a:masterClrMapping/>
  </p:clrMapOvr>
  <p:transition spd="slow">
    <p:pull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pic>
        <p:nvPicPr>
          <p:cNvPr id="4098" name="Picture 7" descr="paulmission2"/>
          <p:cNvPicPr>
            <a:picLocks noChangeAspect="1" noChangeArrowheads="1"/>
          </p:cNvPicPr>
          <p:nvPr/>
        </p:nvPicPr>
        <p:blipFill>
          <a:blip r:embed="rId2" cstate="print"/>
          <a:srcRect/>
          <a:stretch>
            <a:fillRect/>
          </a:stretch>
        </p:blipFill>
        <p:spPr bwMode="auto">
          <a:xfrm>
            <a:off x="0" y="457200"/>
            <a:ext cx="9144000" cy="5965825"/>
          </a:xfrm>
          <a:prstGeom prst="rect">
            <a:avLst/>
          </a:prstGeom>
          <a:noFill/>
          <a:ln w="9525">
            <a:noFill/>
            <a:miter lim="800000"/>
            <a:headEnd/>
            <a:tailEnd/>
          </a:ln>
        </p:spPr>
      </p:pic>
      <p:sp>
        <p:nvSpPr>
          <p:cNvPr id="2" name="Text Box 2"/>
          <p:cNvSpPr txBox="1">
            <a:spLocks noChangeArrowheads="1"/>
          </p:cNvSpPr>
          <p:nvPr/>
        </p:nvSpPr>
        <p:spPr bwMode="auto">
          <a:xfrm>
            <a:off x="152400" y="609600"/>
            <a:ext cx="60198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sz="1800">
                <a:effectLst>
                  <a:outerShdw blurRad="38100" dist="38100" dir="2700000" algn="tl">
                    <a:srgbClr val="FFFFFF"/>
                  </a:outerShdw>
                </a:effectLst>
                <a:latin typeface="Arial" charset="0"/>
                <a:cs typeface="Times New Roman" charset="0"/>
              </a:rPr>
              <a:t>In der </a:t>
            </a:r>
            <a:r>
              <a:rPr lang="de-DE" sz="1800" b="1">
                <a:effectLst>
                  <a:outerShdw blurRad="38100" dist="38100" dir="2700000" algn="tl">
                    <a:srgbClr val="FFFFFF"/>
                  </a:outerShdw>
                </a:effectLst>
                <a:latin typeface="Arial" charset="0"/>
                <a:cs typeface="Times New Roman" charset="0"/>
              </a:rPr>
              <a:t>Apostelgeschichte</a:t>
            </a:r>
            <a:r>
              <a:rPr lang="de-DE" sz="1800">
                <a:effectLst>
                  <a:outerShdw blurRad="38100" dist="38100" dir="2700000" algn="tl">
                    <a:srgbClr val="FFFFFF"/>
                  </a:outerShdw>
                </a:effectLst>
                <a:latin typeface="Arial" charset="0"/>
                <a:cs typeface="Times New Roman" charset="0"/>
              </a:rPr>
              <a:t> Kapitel 11, Vers 26 steht:</a:t>
            </a:r>
            <a:r>
              <a:rPr lang="de-DE">
                <a:effectLst>
                  <a:outerShdw blurRad="38100" dist="38100" dir="2700000" algn="tl">
                    <a:srgbClr val="FFFFFF"/>
                  </a:outerShdw>
                </a:effectLst>
                <a:latin typeface="Arial" charset="0"/>
                <a:cs typeface="Times New Roman" charset="0"/>
              </a:rPr>
              <a:t> </a:t>
            </a:r>
          </a:p>
          <a:p>
            <a:pPr>
              <a:spcBef>
                <a:spcPct val="50000"/>
              </a:spcBef>
              <a:defRPr/>
            </a:pPr>
            <a:r>
              <a:rPr lang="de-DE" b="1" i="1" dirty="0">
                <a:solidFill>
                  <a:srgbClr val="FF0000"/>
                </a:solidFill>
                <a:effectLst>
                  <a:outerShdw blurRad="38100" dist="38100" dir="2700000" algn="tl">
                    <a:srgbClr val="000000"/>
                  </a:outerShdw>
                </a:effectLst>
                <a:latin typeface="Arial" charset="0"/>
                <a:cs typeface="Times New Roman" charset="0"/>
              </a:rPr>
              <a:t>„Und es wurden die Jünger zuerst in Antiochien </a:t>
            </a:r>
            <a:r>
              <a:rPr lang="de-DE" b="1" i="1" u="sng" dirty="0">
                <a:solidFill>
                  <a:srgbClr val="FF0000"/>
                </a:solidFill>
                <a:effectLst>
                  <a:outerShdw blurRad="38100" dist="38100" dir="2700000" algn="tl">
                    <a:srgbClr val="000000"/>
                  </a:outerShdw>
                </a:effectLst>
                <a:latin typeface="Arial" charset="0"/>
                <a:cs typeface="Times New Roman" charset="0"/>
              </a:rPr>
              <a:t>Christen </a:t>
            </a:r>
            <a:r>
              <a:rPr lang="de-DE" b="1" i="1" dirty="0">
                <a:solidFill>
                  <a:srgbClr val="FF0000"/>
                </a:solidFill>
                <a:effectLst>
                  <a:outerShdw blurRad="38100" dist="38100" dir="2700000" algn="tl">
                    <a:srgbClr val="000000"/>
                  </a:outerShdw>
                </a:effectLst>
                <a:latin typeface="Arial" charset="0"/>
                <a:cs typeface="Times New Roman" charset="0"/>
              </a:rPr>
              <a:t>genannt.“ </a:t>
            </a:r>
            <a:endParaRPr lang="de-AT" b="1" i="1" dirty="0">
              <a:solidFill>
                <a:srgbClr val="FF0000"/>
              </a:solidFill>
              <a:effectLst>
                <a:outerShdw blurRad="38100" dist="38100" dir="2700000" algn="tl">
                  <a:srgbClr val="000000"/>
                </a:outerShdw>
              </a:effectLst>
              <a:latin typeface="Arial" charset="0"/>
              <a:cs typeface="Times New Roman" charset="0"/>
            </a:endParaRPr>
          </a:p>
        </p:txBody>
      </p:sp>
      <p:sp>
        <p:nvSpPr>
          <p:cNvPr id="4099" name="Text Box 3"/>
          <p:cNvSpPr txBox="1">
            <a:spLocks noChangeArrowheads="1"/>
          </p:cNvSpPr>
          <p:nvPr/>
        </p:nvSpPr>
        <p:spPr bwMode="auto">
          <a:xfrm>
            <a:off x="228600" y="4876800"/>
            <a:ext cx="853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sz="2000" b="1">
                <a:effectLst>
                  <a:outerShdw blurRad="38100" dist="38100" dir="2700000" algn="tl">
                    <a:srgbClr val="FFFFFF"/>
                  </a:outerShdw>
                </a:effectLst>
                <a:latin typeface="Arial" charset="0"/>
                <a:cs typeface="Times New Roman" charset="0"/>
              </a:rPr>
              <a:t>Der beste Ort, um eine Nachforschung oder Analyse durchzuführen, ist immer der Anfang.</a:t>
            </a:r>
            <a:r>
              <a:rPr lang="de-DE" sz="2000" b="1">
                <a:effectLst>
                  <a:outerShdw blurRad="38100" dist="38100" dir="2700000" algn="tl">
                    <a:srgbClr val="FFFFFF"/>
                  </a:outerShdw>
                </a:effectLst>
                <a:latin typeface="Franklin Gothic Medium" pitchFamily="34" charset="0"/>
                <a:cs typeface="Times New Roman" charset="0"/>
              </a:rPr>
              <a:t>   </a:t>
            </a:r>
            <a:endParaRPr lang="de-AT" sz="2000" b="1">
              <a:effectLst>
                <a:outerShdw blurRad="38100" dist="38100" dir="2700000" algn="tl">
                  <a:srgbClr val="FFFFFF"/>
                </a:outerShdw>
              </a:effectLst>
              <a:latin typeface="Franklin Gothic Medium" pitchFamily="34" charset="0"/>
              <a:cs typeface="Times New Roman" charset="0"/>
            </a:endParaRPr>
          </a:p>
        </p:txBody>
      </p:sp>
      <p:sp>
        <p:nvSpPr>
          <p:cNvPr id="4105" name="Text Box 9"/>
          <p:cNvSpPr txBox="1">
            <a:spLocks noChangeArrowheads="1"/>
          </p:cNvSpPr>
          <p:nvPr/>
        </p:nvSpPr>
        <p:spPr bwMode="auto">
          <a:xfrm>
            <a:off x="228600" y="5638800"/>
            <a:ext cx="853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sz="2000" b="1" dirty="0">
                <a:effectLst>
                  <a:outerShdw blurRad="38100" dist="38100" dir="2700000" algn="tl">
                    <a:srgbClr val="FFFFFF"/>
                  </a:outerShdw>
                </a:effectLst>
                <a:latin typeface="Arial" charset="0"/>
                <a:cs typeface="Times New Roman" charset="0"/>
              </a:rPr>
              <a:t>Daher soll auch in Antiochien die Suche nach einem Anhaltspunkt begonnen werden.</a:t>
            </a:r>
            <a:r>
              <a:rPr lang="de-DE" sz="2000" b="1" dirty="0">
                <a:effectLst>
                  <a:outerShdw blurRad="38100" dist="38100" dir="2700000" algn="tl">
                    <a:srgbClr val="FFFFFF"/>
                  </a:outerShdw>
                </a:effectLst>
                <a:latin typeface="Franklin Gothic Medium" pitchFamily="34" charset="0"/>
                <a:cs typeface="Times New Roman" charset="0"/>
              </a:rPr>
              <a:t> </a:t>
            </a:r>
            <a:endParaRPr lang="de-AT" sz="2000" b="1" dirty="0">
              <a:effectLst>
                <a:outerShdw blurRad="38100" dist="38100" dir="2700000" algn="tl">
                  <a:srgbClr val="FFFFFF"/>
                </a:outerShdw>
              </a:effectLst>
              <a:latin typeface="Franklin Gothic Medium" pitchFamily="34" charset="0"/>
            </a:endParaRPr>
          </a:p>
        </p:txBody>
      </p:sp>
      <p:sp>
        <p:nvSpPr>
          <p:cNvPr id="4102" name="Oval 10"/>
          <p:cNvSpPr>
            <a:spLocks noChangeArrowheads="1"/>
          </p:cNvSpPr>
          <p:nvPr/>
        </p:nvSpPr>
        <p:spPr bwMode="auto">
          <a:xfrm>
            <a:off x="7620000" y="3048000"/>
            <a:ext cx="914400" cy="533400"/>
          </a:xfrm>
          <a:prstGeom prst="ellipse">
            <a:avLst/>
          </a:prstGeom>
          <a:noFill/>
          <a:ln w="57150" cap="rnd">
            <a:solidFill>
              <a:srgbClr val="FF0000"/>
            </a:solidFill>
            <a:round/>
            <a:headEnd/>
            <a:tailEnd/>
          </a:ln>
          <a:effectLst/>
        </p:spPr>
        <p:txBody>
          <a:bodyPr wrap="none" anchor="ctr"/>
          <a:lstStyle/>
          <a:p>
            <a:endParaRPr lang="de-DE"/>
          </a:p>
        </p:txBody>
      </p:sp>
    </p:spTree>
  </p:cSld>
  <p:clrMapOvr>
    <a:masterClrMapping/>
  </p:clrMapOvr>
  <p:transition spd="slow">
    <p:pull dir="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664400"/>
        </a:solidFill>
        <a:effectLst/>
      </p:bgPr>
    </p:bg>
    <p:spTree>
      <p:nvGrpSpPr>
        <p:cNvPr id="1" name=""/>
        <p:cNvGrpSpPr/>
        <p:nvPr/>
      </p:nvGrpSpPr>
      <p:grpSpPr>
        <a:xfrm>
          <a:off x="0" y="0"/>
          <a:ext cx="0" cy="0"/>
          <a:chOff x="0" y="0"/>
          <a:chExt cx="0" cy="0"/>
        </a:xfrm>
      </p:grpSpPr>
      <p:pic>
        <p:nvPicPr>
          <p:cNvPr id="31746" name="Picture 3" descr="schatten03"/>
          <p:cNvPicPr>
            <a:picLocks noChangeAspect="1" noChangeArrowheads="1"/>
          </p:cNvPicPr>
          <p:nvPr/>
        </p:nvPicPr>
        <p:blipFill>
          <a:blip r:embed="rId2" cstate="print"/>
          <a:srcRect/>
          <a:stretch>
            <a:fillRect/>
          </a:stretch>
        </p:blipFill>
        <p:spPr bwMode="auto">
          <a:xfrm>
            <a:off x="0" y="0"/>
            <a:ext cx="9144000" cy="6854825"/>
          </a:xfrm>
          <a:prstGeom prst="rect">
            <a:avLst/>
          </a:prstGeom>
          <a:noFill/>
          <a:ln w="9525">
            <a:noFill/>
            <a:miter lim="800000"/>
            <a:headEnd/>
            <a:tailEnd/>
          </a:ln>
        </p:spPr>
      </p:pic>
      <p:sp>
        <p:nvSpPr>
          <p:cNvPr id="33796" name="Text Box 4"/>
          <p:cNvSpPr txBox="1">
            <a:spLocks noChangeArrowheads="1"/>
          </p:cNvSpPr>
          <p:nvPr/>
        </p:nvSpPr>
        <p:spPr bwMode="auto">
          <a:xfrm>
            <a:off x="838200" y="1600200"/>
            <a:ext cx="7315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a:solidFill>
                  <a:srgbClr val="FFFF99"/>
                </a:solidFill>
                <a:effectLst>
                  <a:outerShdw blurRad="38100" dist="38100" dir="2700000" algn="tl">
                    <a:srgbClr val="000000"/>
                  </a:outerShdw>
                </a:effectLst>
                <a:latin typeface="Tahoma" pitchFamily="34" charset="0"/>
                <a:cs typeface="Times New Roman" charset="0"/>
              </a:rPr>
              <a:t>wenn er </a:t>
            </a:r>
            <a:r>
              <a:rPr lang="de-DE">
                <a:solidFill>
                  <a:srgbClr val="FF0000"/>
                </a:solidFill>
                <a:effectLst>
                  <a:outerShdw blurRad="38100" dist="38100" dir="2700000" algn="tl">
                    <a:srgbClr val="000000"/>
                  </a:outerShdw>
                </a:effectLst>
                <a:latin typeface="Tahoma" pitchFamily="34" charset="0"/>
                <a:cs typeface="Times New Roman" charset="0"/>
              </a:rPr>
              <a:t>Apostelgeschichte 2,38</a:t>
            </a:r>
            <a:r>
              <a:rPr lang="de-DE">
                <a:solidFill>
                  <a:srgbClr val="FFFF99"/>
                </a:solidFill>
                <a:effectLst>
                  <a:outerShdw blurRad="38100" dist="38100" dir="2700000" algn="tl">
                    <a:srgbClr val="000000"/>
                  </a:outerShdw>
                </a:effectLst>
                <a:latin typeface="Tahoma" pitchFamily="34" charset="0"/>
                <a:cs typeface="Times New Roman" charset="0"/>
              </a:rPr>
              <a:t> gehorsam in seinem Leben umsetzt, ...</a:t>
            </a:r>
            <a:endParaRPr lang="de-AT">
              <a:solidFill>
                <a:srgbClr val="FFFF99"/>
              </a:solidFill>
              <a:effectLst>
                <a:outerShdw blurRad="38100" dist="38100" dir="2700000" algn="tl">
                  <a:srgbClr val="000000"/>
                </a:outerShdw>
              </a:effectLst>
              <a:latin typeface="Tahoma" pitchFamily="34" charset="0"/>
              <a:cs typeface="Times New Roman" charset="0"/>
            </a:endParaRPr>
          </a:p>
        </p:txBody>
      </p:sp>
      <p:sp>
        <p:nvSpPr>
          <p:cNvPr id="33797" name="Text Box 5"/>
          <p:cNvSpPr txBox="1">
            <a:spLocks noChangeArrowheads="1"/>
          </p:cNvSpPr>
          <p:nvPr/>
        </p:nvSpPr>
        <p:spPr bwMode="auto">
          <a:xfrm>
            <a:off x="762000" y="5105400"/>
            <a:ext cx="7391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de-DE">
                <a:solidFill>
                  <a:srgbClr val="FFFF99"/>
                </a:solidFill>
                <a:effectLst>
                  <a:outerShdw blurRad="38100" dist="38100" dir="2700000" algn="tl">
                    <a:srgbClr val="000000"/>
                  </a:outerShdw>
                </a:effectLst>
                <a:latin typeface="Tahoma" pitchFamily="34" charset="0"/>
                <a:cs typeface="Times New Roman" charset="0"/>
              </a:rPr>
              <a:t>... und den Spuren des </a:t>
            </a:r>
            <a:r>
              <a:rPr lang="de-DE" b="1">
                <a:solidFill>
                  <a:srgbClr val="FF0000"/>
                </a:solidFill>
                <a:effectLst>
                  <a:outerShdw blurRad="38100" dist="38100" dir="2700000" algn="tl">
                    <a:srgbClr val="000000"/>
                  </a:outerShdw>
                </a:effectLst>
                <a:latin typeface="Tahoma" pitchFamily="34" charset="0"/>
                <a:cs typeface="Times New Roman" charset="0"/>
              </a:rPr>
              <a:t>biblischen</a:t>
            </a:r>
            <a:r>
              <a:rPr lang="de-DE">
                <a:solidFill>
                  <a:srgbClr val="FFFF99"/>
                </a:solidFill>
                <a:effectLst>
                  <a:outerShdw blurRad="38100" dist="38100" dir="2700000" algn="tl">
                    <a:srgbClr val="000000"/>
                  </a:outerShdw>
                </a:effectLst>
                <a:latin typeface="Tahoma" pitchFamily="34" charset="0"/>
                <a:cs typeface="Times New Roman" charset="0"/>
              </a:rPr>
              <a:t> und </a:t>
            </a:r>
            <a:r>
              <a:rPr lang="de-DE" b="1">
                <a:solidFill>
                  <a:srgbClr val="FF0000"/>
                </a:solidFill>
                <a:effectLst>
                  <a:outerShdw blurRad="38100" dist="38100" dir="2700000" algn="tl">
                    <a:srgbClr val="000000"/>
                  </a:outerShdw>
                </a:effectLst>
                <a:latin typeface="Tahoma" pitchFamily="34" charset="0"/>
                <a:cs typeface="Times New Roman" charset="0"/>
              </a:rPr>
              <a:t>christlichen</a:t>
            </a:r>
            <a:r>
              <a:rPr lang="de-DE" b="1">
                <a:solidFill>
                  <a:srgbClr val="FFFF99"/>
                </a:solidFill>
                <a:effectLst>
                  <a:outerShdw blurRad="38100" dist="38100" dir="2700000" algn="tl">
                    <a:srgbClr val="000000"/>
                  </a:outerShdw>
                </a:effectLst>
                <a:latin typeface="Tahoma" pitchFamily="34" charset="0"/>
                <a:cs typeface="Times New Roman" charset="0"/>
              </a:rPr>
              <a:t> </a:t>
            </a:r>
            <a:r>
              <a:rPr lang="de-DE">
                <a:solidFill>
                  <a:srgbClr val="FFFF99"/>
                </a:solidFill>
                <a:effectLst>
                  <a:outerShdw blurRad="38100" dist="38100" dir="2700000" algn="tl">
                    <a:srgbClr val="000000"/>
                  </a:outerShdw>
                </a:effectLst>
                <a:latin typeface="Tahoma" pitchFamily="34" charset="0"/>
                <a:cs typeface="Times New Roman" charset="0"/>
              </a:rPr>
              <a:t>Beispieles folgt!</a:t>
            </a:r>
            <a:r>
              <a:rPr lang="de-AT">
                <a:solidFill>
                  <a:srgbClr val="FFFF99"/>
                </a:solidFill>
                <a:effectLst>
                  <a:outerShdw blurRad="38100" dist="38100" dir="2700000" algn="tl">
                    <a:srgbClr val="000000"/>
                  </a:outerShdw>
                </a:effectLst>
                <a:latin typeface="Tahoma" pitchFamily="34" charset="0"/>
              </a:rPr>
              <a:t> </a:t>
            </a:r>
            <a:endParaRPr lang="de-AT">
              <a:effectLst>
                <a:outerShdw blurRad="38100" dist="38100" dir="2700000" algn="tl">
                  <a:srgbClr val="FFFFFF"/>
                </a:outerShdw>
              </a:effectLst>
              <a:latin typeface="Tahoma" pitchFamily="34" charset="0"/>
            </a:endParaRPr>
          </a:p>
        </p:txBody>
      </p:sp>
      <p:sp>
        <p:nvSpPr>
          <p:cNvPr id="33794" name="Text Box 2"/>
          <p:cNvSpPr txBox="1">
            <a:spLocks noChangeArrowheads="1"/>
          </p:cNvSpPr>
          <p:nvPr/>
        </p:nvSpPr>
        <p:spPr bwMode="auto">
          <a:xfrm>
            <a:off x="838200" y="685800"/>
            <a:ext cx="7315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de-DE">
                <a:solidFill>
                  <a:srgbClr val="FFFF99"/>
                </a:solidFill>
                <a:effectLst>
                  <a:outerShdw blurRad="38100" dist="38100" dir="2700000" algn="tl">
                    <a:srgbClr val="000000"/>
                  </a:outerShdw>
                </a:effectLst>
                <a:latin typeface="Tahoma" pitchFamily="34" charset="0"/>
                <a:cs typeface="Times New Roman" charset="0"/>
              </a:rPr>
              <a:t>Ein Mensch kann erst dann rechtmäßig den Titel </a:t>
            </a:r>
            <a:r>
              <a:rPr lang="de-DE" b="1">
                <a:solidFill>
                  <a:srgbClr val="FF0000"/>
                </a:solidFill>
                <a:effectLst>
                  <a:outerShdw blurRad="38100" dist="38100" dir="2700000" algn="tl">
                    <a:srgbClr val="000000"/>
                  </a:outerShdw>
                </a:effectLst>
                <a:latin typeface="Tahoma" pitchFamily="34" charset="0"/>
                <a:cs typeface="Times New Roman" charset="0"/>
              </a:rPr>
              <a:t>„Christ“</a:t>
            </a:r>
            <a:r>
              <a:rPr lang="de-DE">
                <a:solidFill>
                  <a:srgbClr val="FFFF99"/>
                </a:solidFill>
                <a:effectLst>
                  <a:outerShdw blurRad="38100" dist="38100" dir="2700000" algn="tl">
                    <a:srgbClr val="000000"/>
                  </a:outerShdw>
                </a:effectLst>
                <a:latin typeface="Tahoma" pitchFamily="34" charset="0"/>
                <a:cs typeface="Times New Roman" charset="0"/>
              </a:rPr>
              <a:t> tragen,</a:t>
            </a:r>
            <a:r>
              <a:rPr lang="de-DE">
                <a:solidFill>
                  <a:srgbClr val="FFFF99"/>
                </a:solidFill>
                <a:latin typeface="Tahoma" pitchFamily="34" charset="0"/>
                <a:cs typeface="Times New Roman" charset="0"/>
              </a:rPr>
              <a:t> </a:t>
            </a:r>
            <a:endParaRPr lang="de-AT">
              <a:solidFill>
                <a:srgbClr val="FFFF99"/>
              </a:solidFill>
              <a:latin typeface="Tahoma" pitchFamily="34" charset="0"/>
            </a:endParaRPr>
          </a:p>
        </p:txBody>
      </p:sp>
    </p:spTree>
  </p:cSld>
  <p:clrMapOvr>
    <a:masterClrMapping/>
  </p:clrMapOvr>
  <p:transition spd="slow">
    <p:pull dir="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060CA"/>
        </a:solidFill>
        <a:effectLst/>
      </p:bgPr>
    </p:bg>
    <p:spTree>
      <p:nvGrpSpPr>
        <p:cNvPr id="1" name=""/>
        <p:cNvGrpSpPr/>
        <p:nvPr/>
      </p:nvGrpSpPr>
      <p:grpSpPr>
        <a:xfrm>
          <a:off x="0" y="0"/>
          <a:ext cx="0" cy="0"/>
          <a:chOff x="0" y="0"/>
          <a:chExt cx="0" cy="0"/>
        </a:xfrm>
      </p:grpSpPr>
      <p:pic>
        <p:nvPicPr>
          <p:cNvPr id="5122" name="Picture 6" descr="abendmahlverrat"/>
          <p:cNvPicPr>
            <a:picLocks noChangeAspect="1" noChangeArrowheads="1"/>
          </p:cNvPicPr>
          <p:nvPr/>
        </p:nvPicPr>
        <p:blipFill>
          <a:blip r:embed="rId2" cstate="print"/>
          <a:srcRect/>
          <a:stretch>
            <a:fillRect/>
          </a:stretch>
        </p:blipFill>
        <p:spPr bwMode="auto">
          <a:xfrm>
            <a:off x="0" y="0"/>
            <a:ext cx="9144000" cy="5151438"/>
          </a:xfrm>
          <a:prstGeom prst="rect">
            <a:avLst/>
          </a:prstGeom>
          <a:noFill/>
          <a:ln w="9525">
            <a:noFill/>
            <a:miter lim="800000"/>
            <a:headEnd/>
            <a:tailEnd/>
          </a:ln>
        </p:spPr>
      </p:pic>
      <p:sp>
        <p:nvSpPr>
          <p:cNvPr id="2" name="Text Box 2"/>
          <p:cNvSpPr txBox="1">
            <a:spLocks noChangeArrowheads="1"/>
          </p:cNvSpPr>
          <p:nvPr/>
        </p:nvSpPr>
        <p:spPr bwMode="auto">
          <a:xfrm>
            <a:off x="2590800" y="228600"/>
            <a:ext cx="6248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de-DE" sz="2000">
                <a:effectLst>
                  <a:outerShdw blurRad="38100" dist="38100" dir="2700000" algn="tl">
                    <a:srgbClr val="FFFFFF"/>
                  </a:outerShdw>
                </a:effectLst>
                <a:latin typeface="Arial" charset="0"/>
                <a:cs typeface="Times New Roman" charset="0"/>
              </a:rPr>
              <a:t>Um die wahre Bedeutung des Begriffes </a:t>
            </a:r>
            <a:r>
              <a:rPr lang="de-DE" sz="2000">
                <a:solidFill>
                  <a:srgbClr val="FF0000"/>
                </a:solidFill>
                <a:effectLst>
                  <a:outerShdw blurRad="38100" dist="38100" dir="2700000" algn="tl">
                    <a:srgbClr val="000000"/>
                  </a:outerShdw>
                </a:effectLst>
                <a:latin typeface="Arial" charset="0"/>
                <a:cs typeface="Times New Roman" charset="0"/>
              </a:rPr>
              <a:t>Christ</a:t>
            </a:r>
            <a:r>
              <a:rPr lang="de-DE" sz="2000">
                <a:effectLst>
                  <a:outerShdw blurRad="38100" dist="38100" dir="2700000" algn="tl">
                    <a:srgbClr val="FFFFFF"/>
                  </a:outerShdw>
                </a:effectLst>
                <a:latin typeface="Arial" charset="0"/>
                <a:cs typeface="Times New Roman" charset="0"/>
              </a:rPr>
              <a:t> zu entdecken, muss man zuerst herausfinden was ein </a:t>
            </a:r>
            <a:r>
              <a:rPr lang="de-DE" sz="2000" b="1" i="1">
                <a:solidFill>
                  <a:srgbClr val="FF0000"/>
                </a:solidFill>
                <a:effectLst>
                  <a:outerShdw blurRad="38100" dist="38100" dir="2700000" algn="tl">
                    <a:srgbClr val="000000"/>
                  </a:outerShdw>
                </a:effectLst>
                <a:latin typeface="Arial" charset="0"/>
                <a:cs typeface="Times New Roman" charset="0"/>
              </a:rPr>
              <a:t>Jünger</a:t>
            </a:r>
            <a:r>
              <a:rPr lang="de-DE" sz="2000">
                <a:solidFill>
                  <a:srgbClr val="FF0000"/>
                </a:solidFill>
                <a:effectLst>
                  <a:outerShdw blurRad="38100" dist="38100" dir="2700000" algn="tl">
                    <a:srgbClr val="000000"/>
                  </a:outerShdw>
                </a:effectLst>
                <a:latin typeface="Arial" charset="0"/>
                <a:cs typeface="Times New Roman" charset="0"/>
              </a:rPr>
              <a:t> </a:t>
            </a:r>
            <a:r>
              <a:rPr lang="de-DE" sz="2000">
                <a:effectLst>
                  <a:outerShdw blurRad="38100" dist="38100" dir="2700000" algn="tl">
                    <a:srgbClr val="FFFFFF"/>
                  </a:outerShdw>
                </a:effectLst>
                <a:latin typeface="Arial" charset="0"/>
                <a:cs typeface="Times New Roman" charset="0"/>
              </a:rPr>
              <a:t>ist.</a:t>
            </a:r>
            <a:endParaRPr lang="de-AT" sz="2000">
              <a:effectLst>
                <a:outerShdw blurRad="38100" dist="38100" dir="2700000" algn="tl">
                  <a:srgbClr val="FFFFFF"/>
                </a:outerShdw>
              </a:effectLst>
              <a:latin typeface="Arial" charset="0"/>
            </a:endParaRPr>
          </a:p>
        </p:txBody>
      </p:sp>
      <p:sp>
        <p:nvSpPr>
          <p:cNvPr id="5123" name="Text Box 3"/>
          <p:cNvSpPr txBox="1">
            <a:spLocks noChangeArrowheads="1"/>
          </p:cNvSpPr>
          <p:nvPr/>
        </p:nvSpPr>
        <p:spPr bwMode="auto">
          <a:xfrm>
            <a:off x="0" y="4648200"/>
            <a:ext cx="929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sz="1800" b="1">
                <a:solidFill>
                  <a:schemeClr val="bg1"/>
                </a:solidFill>
                <a:latin typeface="Arial" charset="0"/>
                <a:cs typeface="Times New Roman" charset="0"/>
              </a:rPr>
              <a:t>Ein </a:t>
            </a:r>
            <a:r>
              <a:rPr lang="de-DE" sz="1800" b="1" i="1">
                <a:solidFill>
                  <a:srgbClr val="FF0000"/>
                </a:solidFill>
                <a:effectLst>
                  <a:outerShdw blurRad="38100" dist="38100" dir="2700000" algn="tl">
                    <a:srgbClr val="000000"/>
                  </a:outerShdw>
                </a:effectLst>
                <a:latin typeface="Arial" charset="0"/>
                <a:cs typeface="Times New Roman" charset="0"/>
              </a:rPr>
              <a:t>Jünger</a:t>
            </a:r>
            <a:r>
              <a:rPr lang="de-DE" sz="1800" b="1">
                <a:solidFill>
                  <a:srgbClr val="FF0000"/>
                </a:solidFill>
                <a:latin typeface="Arial" charset="0"/>
                <a:cs typeface="Times New Roman" charset="0"/>
              </a:rPr>
              <a:t> </a:t>
            </a:r>
            <a:r>
              <a:rPr lang="de-DE" sz="1800" b="1">
                <a:solidFill>
                  <a:schemeClr val="bg1"/>
                </a:solidFill>
                <a:latin typeface="Arial" charset="0"/>
                <a:cs typeface="Times New Roman" charset="0"/>
              </a:rPr>
              <a:t>war (alle 268 Male im Neuen Testament) ein </a:t>
            </a:r>
            <a:r>
              <a:rPr lang="de-DE" sz="1800" b="1">
                <a:solidFill>
                  <a:srgbClr val="FF0000"/>
                </a:solidFill>
                <a:effectLst>
                  <a:outerShdw blurRad="38100" dist="38100" dir="2700000" algn="tl">
                    <a:srgbClr val="000000"/>
                  </a:outerShdw>
                </a:effectLst>
                <a:latin typeface="Arial" charset="0"/>
                <a:cs typeface="Times New Roman" charset="0"/>
              </a:rPr>
              <a:t>Lernender</a:t>
            </a:r>
            <a:r>
              <a:rPr lang="de-DE" sz="1800" b="1">
                <a:solidFill>
                  <a:srgbClr val="FF0000"/>
                </a:solidFill>
                <a:latin typeface="Arial" charset="0"/>
                <a:cs typeface="Times New Roman" charset="0"/>
              </a:rPr>
              <a:t> </a:t>
            </a:r>
            <a:r>
              <a:rPr lang="de-DE" sz="1800" b="1">
                <a:solidFill>
                  <a:schemeClr val="bg1"/>
                </a:solidFill>
                <a:latin typeface="Arial" charset="0"/>
                <a:cs typeface="Times New Roman" charset="0"/>
              </a:rPr>
              <a:t>oder ein</a:t>
            </a:r>
            <a:r>
              <a:rPr lang="de-DE" sz="1800" b="1">
                <a:latin typeface="Arial" charset="0"/>
                <a:cs typeface="Times New Roman" charset="0"/>
              </a:rPr>
              <a:t> </a:t>
            </a:r>
            <a:r>
              <a:rPr lang="de-DE" sz="1800" b="1">
                <a:solidFill>
                  <a:srgbClr val="FF0000"/>
                </a:solidFill>
                <a:effectLst>
                  <a:outerShdw blurRad="38100" dist="38100" dir="2700000" algn="tl">
                    <a:srgbClr val="000000"/>
                  </a:outerShdw>
                </a:effectLst>
                <a:latin typeface="Arial" charset="0"/>
                <a:cs typeface="Times New Roman" charset="0"/>
              </a:rPr>
              <a:t>Schüler</a:t>
            </a:r>
            <a:r>
              <a:rPr lang="de-DE" sz="1800" b="1">
                <a:solidFill>
                  <a:schemeClr val="bg1"/>
                </a:solidFill>
                <a:latin typeface="Arial" charset="0"/>
                <a:cs typeface="Times New Roman" charset="0"/>
              </a:rPr>
              <a:t>.</a:t>
            </a:r>
            <a:r>
              <a:rPr lang="de-AT" sz="1800" b="1">
                <a:solidFill>
                  <a:schemeClr val="bg1"/>
                </a:solidFill>
                <a:latin typeface="Arial" charset="0"/>
              </a:rPr>
              <a:t> </a:t>
            </a:r>
          </a:p>
        </p:txBody>
      </p:sp>
      <p:sp>
        <p:nvSpPr>
          <p:cNvPr id="5124" name="Text Box 4"/>
          <p:cNvSpPr txBox="1">
            <a:spLocks noChangeArrowheads="1"/>
          </p:cNvSpPr>
          <p:nvPr/>
        </p:nvSpPr>
        <p:spPr bwMode="auto">
          <a:xfrm>
            <a:off x="0" y="5334000"/>
            <a:ext cx="8991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b="1">
                <a:effectLst>
                  <a:outerShdw blurRad="38100" dist="38100" dir="2700000" algn="tl">
                    <a:srgbClr val="FFFFFF"/>
                  </a:outerShdw>
                </a:effectLst>
                <a:latin typeface="Arial" charset="0"/>
                <a:cs typeface="Times New Roman" charset="0"/>
              </a:rPr>
              <a:t>Wenn nun die </a:t>
            </a:r>
            <a:r>
              <a:rPr lang="de-DE" b="1" i="1">
                <a:solidFill>
                  <a:srgbClr val="FF0000"/>
                </a:solidFill>
                <a:effectLst>
                  <a:outerShdw blurRad="38100" dist="38100" dir="2700000" algn="tl">
                    <a:srgbClr val="000000"/>
                  </a:outerShdw>
                </a:effectLst>
                <a:latin typeface="Arial" charset="0"/>
                <a:cs typeface="Times New Roman" charset="0"/>
              </a:rPr>
              <a:t>Jünger </a:t>
            </a:r>
            <a:r>
              <a:rPr lang="de-DE" b="1">
                <a:solidFill>
                  <a:srgbClr val="FF0000"/>
                </a:solidFill>
                <a:effectLst>
                  <a:outerShdw blurRad="38100" dist="38100" dir="2700000" algn="tl">
                    <a:srgbClr val="000000"/>
                  </a:outerShdw>
                </a:effectLst>
                <a:latin typeface="Arial" charset="0"/>
                <a:cs typeface="Times New Roman" charset="0"/>
              </a:rPr>
              <a:t>Christen</a:t>
            </a:r>
            <a:r>
              <a:rPr lang="de-DE" b="1">
                <a:effectLst>
                  <a:outerShdw blurRad="38100" dist="38100" dir="2700000" algn="tl">
                    <a:srgbClr val="FFFFFF"/>
                  </a:outerShdw>
                </a:effectLst>
                <a:latin typeface="Arial" charset="0"/>
                <a:cs typeface="Times New Roman" charset="0"/>
              </a:rPr>
              <a:t> genannt wurden, zeigt der zweite Hinweis, dass diese Menschen von Christus gelehrt wurden oder der Lehre Christi angehörten. </a:t>
            </a:r>
            <a:endParaRPr lang="de-AT" b="1">
              <a:effectLst>
                <a:outerShdw blurRad="38100" dist="38100" dir="2700000" algn="tl">
                  <a:srgbClr val="FFFFFF"/>
                </a:outerShdw>
              </a:effectLst>
              <a:latin typeface="Arial" charset="0"/>
              <a:cs typeface="Times New Roman" charset="0"/>
            </a:endParaRPr>
          </a:p>
        </p:txBody>
      </p:sp>
    </p:spTree>
  </p:cSld>
  <p:clrMapOvr>
    <a:masterClrMapping/>
  </p:clrMapOvr>
  <p:transition spd="slow">
    <p:pull dir="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7200" y="990600"/>
            <a:ext cx="2971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sz="2000" b="1">
                <a:effectLst>
                  <a:outerShdw blurRad="38100" dist="38100" dir="2700000" algn="tl">
                    <a:srgbClr val="FFFFFF"/>
                  </a:outerShdw>
                </a:effectLst>
                <a:latin typeface="Arial" charset="0"/>
                <a:cs typeface="Times New Roman" charset="0"/>
              </a:rPr>
              <a:t>Die Jünger gaben sich diesen Namen </a:t>
            </a:r>
            <a:r>
              <a:rPr lang="de-DE" sz="2000" b="1" i="1">
                <a:effectLst>
                  <a:outerShdw blurRad="38100" dist="38100" dir="2700000" algn="tl">
                    <a:srgbClr val="FFFFFF"/>
                  </a:outerShdw>
                </a:effectLst>
                <a:latin typeface="Arial" charset="0"/>
                <a:cs typeface="Times New Roman" charset="0"/>
              </a:rPr>
              <a:t>nicht selbst</a:t>
            </a:r>
            <a:r>
              <a:rPr lang="de-DE" sz="2000" b="1">
                <a:effectLst>
                  <a:outerShdw blurRad="38100" dist="38100" dir="2700000" algn="tl">
                    <a:srgbClr val="FFFFFF"/>
                  </a:outerShdw>
                </a:effectLst>
                <a:latin typeface="Arial" charset="0"/>
                <a:cs typeface="Times New Roman" charset="0"/>
              </a:rPr>
              <a:t>.</a:t>
            </a:r>
            <a:r>
              <a:rPr lang="de-DE" sz="2000">
                <a:latin typeface="Arial" charset="0"/>
                <a:cs typeface="Times New Roman" charset="0"/>
              </a:rPr>
              <a:t> </a:t>
            </a:r>
            <a:endParaRPr lang="de-AT" sz="2000">
              <a:latin typeface="Arial" charset="0"/>
            </a:endParaRPr>
          </a:p>
        </p:txBody>
      </p:sp>
      <p:pic>
        <p:nvPicPr>
          <p:cNvPr id="6147" name="Picture 3" descr="antioch01"/>
          <p:cNvPicPr>
            <a:picLocks noChangeAspect="1" noChangeArrowheads="1"/>
          </p:cNvPicPr>
          <p:nvPr/>
        </p:nvPicPr>
        <p:blipFill>
          <a:blip r:embed="rId2" cstate="print"/>
          <a:srcRect/>
          <a:stretch>
            <a:fillRect/>
          </a:stretch>
        </p:blipFill>
        <p:spPr bwMode="auto">
          <a:xfrm>
            <a:off x="3962400" y="457200"/>
            <a:ext cx="4800600" cy="5943600"/>
          </a:xfrm>
          <a:prstGeom prst="rect">
            <a:avLst/>
          </a:prstGeom>
          <a:noFill/>
          <a:ln w="9525">
            <a:noFill/>
            <a:miter lim="800000"/>
            <a:headEnd/>
            <a:tailEnd/>
          </a:ln>
        </p:spPr>
      </p:pic>
      <p:sp>
        <p:nvSpPr>
          <p:cNvPr id="7172" name="Text Box 4"/>
          <p:cNvSpPr txBox="1">
            <a:spLocks noChangeArrowheads="1"/>
          </p:cNvSpPr>
          <p:nvPr/>
        </p:nvSpPr>
        <p:spPr bwMode="auto">
          <a:xfrm>
            <a:off x="457200" y="2819400"/>
            <a:ext cx="3048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sz="2000" b="1" dirty="0">
                <a:effectLst>
                  <a:outerShdw blurRad="38100" dist="38100" dir="2700000" algn="tl">
                    <a:srgbClr val="FFFFFF"/>
                  </a:outerShdw>
                </a:effectLst>
                <a:latin typeface="Arial" charset="0"/>
                <a:cs typeface="Times New Roman" charset="0"/>
              </a:rPr>
              <a:t>Andere Leute nannten sie </a:t>
            </a:r>
            <a:r>
              <a:rPr lang="de-DE" sz="2000" b="1" i="1" dirty="0">
                <a:solidFill>
                  <a:srgbClr val="FF0000"/>
                </a:solidFill>
                <a:effectLst>
                  <a:outerShdw blurRad="38100" dist="38100" dir="2700000" algn="tl">
                    <a:srgbClr val="000000"/>
                  </a:outerShdw>
                </a:effectLst>
                <a:latin typeface="Arial" charset="0"/>
                <a:cs typeface="Times New Roman" charset="0"/>
              </a:rPr>
              <a:t>Christen</a:t>
            </a:r>
            <a:r>
              <a:rPr lang="de-DE" sz="2000" b="1" dirty="0">
                <a:effectLst>
                  <a:outerShdw blurRad="38100" dist="38100" dir="2700000" algn="tl">
                    <a:srgbClr val="FFFFFF"/>
                  </a:outerShdw>
                </a:effectLst>
                <a:latin typeface="Arial" charset="0"/>
                <a:cs typeface="Times New Roman" charset="0"/>
              </a:rPr>
              <a:t>.</a:t>
            </a:r>
            <a:r>
              <a:rPr lang="de-AT" sz="2000" b="1" dirty="0">
                <a:effectLst>
                  <a:outerShdw blurRad="38100" dist="38100" dir="2700000" algn="tl">
                    <a:srgbClr val="FFFFFF"/>
                  </a:outerShdw>
                </a:effectLst>
                <a:latin typeface="Arial" charset="0"/>
              </a:rPr>
              <a:t> </a:t>
            </a:r>
          </a:p>
        </p:txBody>
      </p:sp>
    </p:spTree>
  </p:cSld>
  <p:clrMapOvr>
    <a:masterClrMapping/>
  </p:clrMapOvr>
  <p:transition spd="slow">
    <p:pull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jc+fische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194" name="Text Box 2"/>
          <p:cNvSpPr txBox="1">
            <a:spLocks noChangeArrowheads="1"/>
          </p:cNvSpPr>
          <p:nvPr/>
        </p:nvSpPr>
        <p:spPr bwMode="auto">
          <a:xfrm>
            <a:off x="0" y="4876800"/>
            <a:ext cx="1981200" cy="1803400"/>
          </a:xfrm>
          <a:prstGeom prst="rect">
            <a:avLst/>
          </a:prstGeom>
          <a:solidFill>
            <a:schemeClr val="tx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sz="1600" dirty="0">
                <a:solidFill>
                  <a:schemeClr val="bg1"/>
                </a:solidFill>
                <a:effectLst>
                  <a:outerShdw blurRad="38100" dist="38100" dir="2700000" algn="tl">
                    <a:srgbClr val="808080"/>
                  </a:outerShdw>
                </a:effectLst>
                <a:cs typeface="Times New Roman" charset="0"/>
              </a:rPr>
              <a:t>die Ihm mit Glut und emsigen Streben ernsthaft dienten, und daher diesen Ruf erlangten. </a:t>
            </a:r>
            <a:endParaRPr lang="de-AT" sz="1600" dirty="0">
              <a:solidFill>
                <a:schemeClr val="bg1"/>
              </a:solidFill>
              <a:effectLst>
                <a:outerShdw blurRad="38100" dist="38100" dir="2700000" algn="tl">
                  <a:srgbClr val="808080"/>
                </a:outerShdw>
              </a:effectLst>
              <a:cs typeface="Times New Roman" charset="0"/>
            </a:endParaRPr>
          </a:p>
        </p:txBody>
      </p:sp>
      <p:sp>
        <p:nvSpPr>
          <p:cNvPr id="8196" name="Text Box 4"/>
          <p:cNvSpPr txBox="1">
            <a:spLocks noChangeArrowheads="1"/>
          </p:cNvSpPr>
          <p:nvPr/>
        </p:nvSpPr>
        <p:spPr bwMode="auto">
          <a:xfrm>
            <a:off x="1981200" y="4495800"/>
            <a:ext cx="7162800" cy="1920875"/>
          </a:xfrm>
          <a:prstGeom prst="rect">
            <a:avLst/>
          </a:prstGeom>
          <a:solidFill>
            <a:schemeClr val="tx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de-DE" sz="2000" dirty="0">
                <a:solidFill>
                  <a:schemeClr val="bg1"/>
                </a:solidFill>
                <a:effectLst>
                  <a:outerShdw blurRad="38100" dist="38100" dir="2700000" algn="tl">
                    <a:srgbClr val="808080"/>
                  </a:outerShdw>
                </a:effectLst>
                <a:cs typeface="Times New Roman" charset="0"/>
              </a:rPr>
              <a:t>Die Idee des Begriffes </a:t>
            </a:r>
            <a:r>
              <a:rPr lang="de-DE" sz="2000" i="1" dirty="0">
                <a:solidFill>
                  <a:srgbClr val="FF0000"/>
                </a:solidFill>
                <a:effectLst>
                  <a:outerShdw blurRad="38100" dist="38100" dir="2700000" algn="tl">
                    <a:srgbClr val="FFFFFF"/>
                  </a:outerShdw>
                </a:effectLst>
                <a:cs typeface="Times New Roman" charset="0"/>
              </a:rPr>
              <a:t>Jüngerschaft</a:t>
            </a:r>
            <a:r>
              <a:rPr lang="de-DE" sz="2000" dirty="0">
                <a:solidFill>
                  <a:srgbClr val="FF0000"/>
                </a:solidFill>
                <a:effectLst>
                  <a:outerShdw blurRad="38100" dist="38100" dir="2700000" algn="tl">
                    <a:srgbClr val="FFFFFF"/>
                  </a:outerShdw>
                </a:effectLst>
                <a:cs typeface="Times New Roman" charset="0"/>
              </a:rPr>
              <a:t> </a:t>
            </a:r>
            <a:r>
              <a:rPr lang="de-DE" sz="2000" dirty="0">
                <a:solidFill>
                  <a:schemeClr val="bg1"/>
                </a:solidFill>
                <a:effectLst>
                  <a:outerShdw blurRad="38100" dist="38100" dir="2700000" algn="tl">
                    <a:srgbClr val="808080"/>
                  </a:outerShdw>
                </a:effectLst>
                <a:cs typeface="Times New Roman" charset="0"/>
              </a:rPr>
              <a:t>ist ein williger Eifer sich die Eigenschaften des Meisters durch direkten Einfluss und Unterweisung anzueignen. In dem Christus seinen Jüngern versicherte: </a:t>
            </a:r>
            <a:r>
              <a:rPr lang="de-DE" sz="2000" b="1" i="1" dirty="0">
                <a:solidFill>
                  <a:srgbClr val="FF0000"/>
                </a:solidFill>
                <a:effectLst>
                  <a:outerShdw blurRad="38100" dist="38100" dir="2700000" algn="tl">
                    <a:srgbClr val="FFFFFF"/>
                  </a:outerShdw>
                </a:effectLst>
                <a:cs typeface="Times New Roman" charset="0"/>
              </a:rPr>
              <a:t>„Es ist dem Jünger genug, dass er sei wie sein Meister“</a:t>
            </a:r>
            <a:r>
              <a:rPr lang="de-DE" sz="2000" b="1" dirty="0">
                <a:solidFill>
                  <a:schemeClr val="bg1"/>
                </a:solidFill>
                <a:effectLst>
                  <a:outerShdw blurRad="38100" dist="38100" dir="2700000" algn="tl">
                    <a:srgbClr val="808080"/>
                  </a:outerShdw>
                </a:effectLst>
                <a:cs typeface="Times New Roman" charset="0"/>
              </a:rPr>
              <a:t> </a:t>
            </a:r>
            <a:r>
              <a:rPr lang="de-DE" sz="1200" dirty="0">
                <a:solidFill>
                  <a:schemeClr val="bg1"/>
                </a:solidFill>
                <a:effectLst>
                  <a:outerShdw blurRad="38100" dist="38100" dir="2700000" algn="tl">
                    <a:srgbClr val="808080"/>
                  </a:outerShdw>
                </a:effectLst>
                <a:cs typeface="Times New Roman" charset="0"/>
              </a:rPr>
              <a:t>(Matthäus 10,25)</a:t>
            </a:r>
            <a:r>
              <a:rPr lang="de-DE" sz="2000" dirty="0">
                <a:solidFill>
                  <a:schemeClr val="bg1"/>
                </a:solidFill>
                <a:effectLst>
                  <a:outerShdw blurRad="38100" dist="38100" dir="2700000" algn="tl">
                    <a:srgbClr val="808080"/>
                  </a:outerShdw>
                </a:effectLst>
                <a:cs typeface="Times New Roman" charset="0"/>
              </a:rPr>
              <a:t> hieß Er ihre Bemühungen sogar gut</a:t>
            </a:r>
            <a:r>
              <a:rPr lang="de-DE" sz="2000" dirty="0">
                <a:solidFill>
                  <a:schemeClr val="bg1"/>
                </a:solidFill>
                <a:cs typeface="Times New Roman" charset="0"/>
              </a:rPr>
              <a:t>.</a:t>
            </a:r>
            <a:r>
              <a:rPr lang="de-DE" sz="2000" dirty="0">
                <a:solidFill>
                  <a:schemeClr val="bg1"/>
                </a:solidFill>
                <a:latin typeface="Franklin Gothic Medium" pitchFamily="34" charset="0"/>
                <a:cs typeface="Times New Roman" charset="0"/>
              </a:rPr>
              <a:t> </a:t>
            </a:r>
            <a:endParaRPr lang="de-AT" dirty="0">
              <a:latin typeface="Times New Roman" charset="0"/>
            </a:endParaRPr>
          </a:p>
        </p:txBody>
      </p:sp>
      <p:sp>
        <p:nvSpPr>
          <p:cNvPr id="8197" name="Text Box 5"/>
          <p:cNvSpPr txBox="1">
            <a:spLocks noChangeArrowheads="1"/>
          </p:cNvSpPr>
          <p:nvPr/>
        </p:nvSpPr>
        <p:spPr bwMode="auto">
          <a:xfrm>
            <a:off x="0" y="1295400"/>
            <a:ext cx="1752600" cy="1816100"/>
          </a:xfrm>
          <a:prstGeom prst="rect">
            <a:avLst/>
          </a:prstGeom>
          <a:solidFill>
            <a:schemeClr val="tx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sz="1600" dirty="0">
                <a:solidFill>
                  <a:schemeClr val="bg1"/>
                </a:solidFill>
                <a:effectLst>
                  <a:outerShdw blurRad="38100" dist="38100" dir="2700000" algn="tl">
                    <a:srgbClr val="808080"/>
                  </a:outerShdw>
                </a:effectLst>
                <a:cs typeface="Times New Roman" charset="0"/>
              </a:rPr>
              <a:t>Da sie nicht als Heuchler gebrandmarkt wurden, kann man davon ausgehen, dass sie</a:t>
            </a:r>
            <a:endParaRPr lang="de-AT" sz="1600" dirty="0">
              <a:solidFill>
                <a:schemeClr val="bg1"/>
              </a:solidFill>
              <a:effectLst>
                <a:outerShdw blurRad="38100" dist="38100" dir="2700000" algn="tl">
                  <a:srgbClr val="808080"/>
                </a:outerShdw>
              </a:effectLst>
              <a:cs typeface="Times New Roman" charset="0"/>
            </a:endParaRPr>
          </a:p>
        </p:txBody>
      </p:sp>
      <p:sp>
        <p:nvSpPr>
          <p:cNvPr id="8198" name="Text Box 6"/>
          <p:cNvSpPr txBox="1">
            <a:spLocks noChangeArrowheads="1"/>
          </p:cNvSpPr>
          <p:nvPr/>
        </p:nvSpPr>
        <p:spPr bwMode="auto">
          <a:xfrm>
            <a:off x="0" y="3352800"/>
            <a:ext cx="2057400" cy="1558925"/>
          </a:xfrm>
          <a:prstGeom prst="rect">
            <a:avLst/>
          </a:prstGeom>
          <a:solidFill>
            <a:schemeClr val="tx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sz="1600" b="1">
                <a:solidFill>
                  <a:srgbClr val="FF0000"/>
                </a:solidFill>
                <a:effectLst>
                  <a:outerShdw blurRad="38100" dist="38100" dir="2700000" algn="tl">
                    <a:srgbClr val="FFFFFF"/>
                  </a:outerShdw>
                </a:effectLst>
                <a:cs typeface="Times New Roman" charset="0"/>
              </a:rPr>
              <a:t>eifrige, hingegebene, enthusiastische Studenten von JESUS Christus </a:t>
            </a:r>
            <a:r>
              <a:rPr lang="de-DE" sz="1600">
                <a:solidFill>
                  <a:schemeClr val="bg1"/>
                </a:solidFill>
                <a:effectLst>
                  <a:outerShdw blurRad="38100" dist="38100" dir="2700000" algn="tl">
                    <a:srgbClr val="808080"/>
                  </a:outerShdw>
                </a:effectLst>
                <a:cs typeface="Times New Roman" charset="0"/>
              </a:rPr>
              <a:t>waren,</a:t>
            </a:r>
            <a:endParaRPr lang="de-AT" sz="1600">
              <a:solidFill>
                <a:schemeClr val="bg1"/>
              </a:solidFill>
              <a:effectLst>
                <a:outerShdw blurRad="38100" dist="38100" dir="2700000" algn="tl">
                  <a:srgbClr val="808080"/>
                </a:outerShdw>
              </a:effectLst>
              <a:cs typeface="Times New Roman" charset="0"/>
            </a:endParaRPr>
          </a:p>
        </p:txBody>
      </p:sp>
    </p:spTree>
  </p:cSld>
  <p:clrMapOvr>
    <a:masterClrMapping/>
  </p:clrMapOvr>
  <p:transition spd="slow">
    <p:pull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jclehrt"/>
          <p:cNvPicPr>
            <a:picLocks noChangeAspect="1" noChangeArrowheads="1"/>
          </p:cNvPicPr>
          <p:nvPr/>
        </p:nvPicPr>
        <p:blipFill>
          <a:blip r:embed="rId2" cstate="print"/>
          <a:srcRect/>
          <a:stretch>
            <a:fillRect/>
          </a:stretch>
        </p:blipFill>
        <p:spPr bwMode="auto">
          <a:xfrm>
            <a:off x="0" y="1419225"/>
            <a:ext cx="9144000" cy="5438775"/>
          </a:xfrm>
          <a:prstGeom prst="rect">
            <a:avLst/>
          </a:prstGeom>
          <a:noFill/>
          <a:ln w="9525">
            <a:noFill/>
            <a:miter lim="800000"/>
            <a:headEnd/>
            <a:tailEnd/>
          </a:ln>
        </p:spPr>
      </p:pic>
      <p:sp>
        <p:nvSpPr>
          <p:cNvPr id="10242" name="Text Box 2"/>
          <p:cNvSpPr txBox="1">
            <a:spLocks noChangeArrowheads="1"/>
          </p:cNvSpPr>
          <p:nvPr/>
        </p:nvSpPr>
        <p:spPr bwMode="auto">
          <a:xfrm>
            <a:off x="4800600" y="2209800"/>
            <a:ext cx="4191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de-DE" sz="2000" b="1">
                <a:effectLst>
                  <a:outerShdw blurRad="38100" dist="38100" dir="2700000" algn="tl">
                    <a:srgbClr val="C0C0C0"/>
                  </a:outerShdw>
                </a:effectLst>
                <a:latin typeface="Arial" charset="0"/>
                <a:cs typeface="Times New Roman" charset="0"/>
              </a:rPr>
              <a:t>Für diese Bemühungen gibt es nur einen Weg. JESUS erklärte:</a:t>
            </a:r>
            <a:r>
              <a:rPr lang="de-DE" sz="2000">
                <a:effectLst>
                  <a:outerShdw blurRad="38100" dist="38100" dir="2700000" algn="tl">
                    <a:srgbClr val="C0C0C0"/>
                  </a:outerShdw>
                </a:effectLst>
                <a:latin typeface="Franklin Gothic Medium" pitchFamily="34" charset="0"/>
                <a:cs typeface="Times New Roman" charset="0"/>
              </a:rPr>
              <a:t> </a:t>
            </a:r>
            <a:r>
              <a:rPr lang="de-DE" sz="2000" b="1" i="1">
                <a:solidFill>
                  <a:srgbClr val="FF0000"/>
                </a:solidFill>
                <a:effectLst>
                  <a:outerShdw blurRad="38100" dist="38100" dir="2700000" algn="tl">
                    <a:srgbClr val="C0C0C0"/>
                  </a:outerShdw>
                </a:effectLst>
                <a:cs typeface="Times New Roman" charset="0"/>
              </a:rPr>
              <a:t>„Ich bin der Weg und die Wahrheit“</a:t>
            </a:r>
            <a:r>
              <a:rPr lang="de-DE" sz="2000" b="1">
                <a:latin typeface="Franklin Gothic Medium" pitchFamily="34" charset="0"/>
                <a:cs typeface="Times New Roman" charset="0"/>
              </a:rPr>
              <a:t>   </a:t>
            </a:r>
            <a:r>
              <a:rPr lang="de-DE" sz="1200">
                <a:effectLst>
                  <a:outerShdw blurRad="38100" dist="38100" dir="2700000" algn="tl">
                    <a:srgbClr val="C0C0C0"/>
                  </a:outerShdw>
                </a:effectLst>
                <a:latin typeface="Arial" charset="0"/>
                <a:cs typeface="Times New Roman" charset="0"/>
              </a:rPr>
              <a:t>Johannesevangelium 14,6</a:t>
            </a:r>
            <a:r>
              <a:rPr lang="de-AT">
                <a:effectLst>
                  <a:outerShdw blurRad="38100" dist="38100" dir="2700000" algn="tl">
                    <a:srgbClr val="C0C0C0"/>
                  </a:outerShdw>
                </a:effectLst>
                <a:latin typeface="Times New Roman" charset="0"/>
              </a:rPr>
              <a:t> </a:t>
            </a:r>
          </a:p>
        </p:txBody>
      </p:sp>
      <p:sp>
        <p:nvSpPr>
          <p:cNvPr id="10244" name="Text Box 4"/>
          <p:cNvSpPr txBox="1">
            <a:spLocks noChangeArrowheads="1"/>
          </p:cNvSpPr>
          <p:nvPr/>
        </p:nvSpPr>
        <p:spPr bwMode="auto">
          <a:xfrm>
            <a:off x="457200" y="549275"/>
            <a:ext cx="84010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defRPr/>
            </a:pPr>
            <a:r>
              <a:rPr lang="de-DE" sz="2000" b="1" dirty="0">
                <a:effectLst>
                  <a:outerShdw blurRad="38100" dist="38100" dir="2700000" algn="tl">
                    <a:srgbClr val="C0C0C0"/>
                  </a:outerShdw>
                </a:effectLst>
                <a:latin typeface="Arial" charset="0"/>
                <a:cs typeface="Times New Roman" charset="0"/>
              </a:rPr>
              <a:t>Das Resultat aller Bemühungen wäre eine Gleichheit mit dem Meister, oder wie Er es ausdrückte: </a:t>
            </a:r>
            <a:r>
              <a:rPr lang="de-DE" sz="2000" b="1" dirty="0">
                <a:solidFill>
                  <a:srgbClr val="FF0000"/>
                </a:solidFill>
                <a:effectLst>
                  <a:outerShdw blurRad="38100" dist="38100" dir="2700000" algn="tl">
                    <a:srgbClr val="C0C0C0"/>
                  </a:outerShdw>
                </a:effectLst>
                <a:latin typeface="Arial" charset="0"/>
                <a:cs typeface="Times New Roman" charset="0"/>
              </a:rPr>
              <a:t>wie Er sein</a:t>
            </a:r>
            <a:r>
              <a:rPr lang="de-DE" sz="2000" b="1" dirty="0">
                <a:effectLst>
                  <a:outerShdw blurRad="38100" dist="38100" dir="2700000" algn="tl">
                    <a:srgbClr val="C0C0C0"/>
                  </a:outerShdw>
                </a:effectLst>
                <a:latin typeface="Arial" charset="0"/>
                <a:cs typeface="Times New Roman" charset="0"/>
              </a:rPr>
              <a:t>. Jede Abweichung von den Worten, Absichten und Taten des Meisters kann daher als betrügerisch, hinterlistig, unehrlich und falsch bezeichnet werden.</a:t>
            </a:r>
            <a:endParaRPr lang="de-AT" sz="2000" b="1" dirty="0">
              <a:effectLst>
                <a:outerShdw blurRad="38100" dist="38100" dir="2700000" algn="tl">
                  <a:srgbClr val="C0C0C0"/>
                </a:outerShdw>
              </a:effectLst>
              <a:latin typeface="Arial" charset="0"/>
              <a:cs typeface="Times New Roman" charset="0"/>
            </a:endParaRPr>
          </a:p>
        </p:txBody>
      </p:sp>
    </p:spTree>
  </p:cSld>
  <p:clrMapOvr>
    <a:masterClrMapping/>
  </p:clrMapOvr>
  <p:transition spd="slow">
    <p:pull dir="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11" descr="rahab03"/>
          <p:cNvPicPr>
            <a:picLocks noChangeAspect="1" noChangeArrowheads="1"/>
          </p:cNvPicPr>
          <p:nvPr/>
        </p:nvPicPr>
        <p:blipFill>
          <a:blip r:embed="rId2" cstate="print"/>
          <a:srcRect/>
          <a:stretch>
            <a:fillRect/>
          </a:stretch>
        </p:blipFill>
        <p:spPr bwMode="auto">
          <a:xfrm>
            <a:off x="3429000" y="3068638"/>
            <a:ext cx="2652713" cy="3529012"/>
          </a:xfrm>
          <a:prstGeom prst="rect">
            <a:avLst/>
          </a:prstGeom>
          <a:noFill/>
          <a:ln w="9525">
            <a:noFill/>
            <a:miter lim="800000"/>
            <a:headEnd/>
            <a:tailEnd/>
          </a:ln>
        </p:spPr>
      </p:pic>
      <p:pic>
        <p:nvPicPr>
          <p:cNvPr id="9219" name="Picture 7" descr="matthäus"/>
          <p:cNvPicPr>
            <a:picLocks noChangeAspect="1" noChangeArrowheads="1"/>
          </p:cNvPicPr>
          <p:nvPr/>
        </p:nvPicPr>
        <p:blipFill>
          <a:blip r:embed="rId3" cstate="print"/>
          <a:srcRect/>
          <a:stretch>
            <a:fillRect/>
          </a:stretch>
        </p:blipFill>
        <p:spPr bwMode="auto">
          <a:xfrm>
            <a:off x="684213" y="2781300"/>
            <a:ext cx="2619375" cy="3441700"/>
          </a:xfrm>
          <a:prstGeom prst="rect">
            <a:avLst/>
          </a:prstGeom>
          <a:noFill/>
          <a:ln w="9525">
            <a:noFill/>
            <a:miter lim="800000"/>
            <a:headEnd/>
            <a:tailEnd/>
          </a:ln>
        </p:spPr>
      </p:pic>
      <p:sp>
        <p:nvSpPr>
          <p:cNvPr id="11266" name="Text Box 2"/>
          <p:cNvSpPr txBox="1">
            <a:spLocks noChangeArrowheads="1"/>
          </p:cNvSpPr>
          <p:nvPr/>
        </p:nvSpPr>
        <p:spPr bwMode="auto">
          <a:xfrm>
            <a:off x="6172200" y="1295400"/>
            <a:ext cx="2971800" cy="393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de-DE" sz="1800" i="1" dirty="0">
                <a:solidFill>
                  <a:schemeClr val="bg1"/>
                </a:solidFill>
                <a:effectLst>
                  <a:outerShdw blurRad="38100" dist="38100" dir="2700000" algn="tl">
                    <a:srgbClr val="808080"/>
                  </a:outerShdw>
                </a:effectLst>
                <a:cs typeface="Times New Roman" charset="0"/>
              </a:rPr>
              <a:t>„Es grüßt euch </a:t>
            </a:r>
            <a:r>
              <a:rPr lang="de-DE" sz="1800" i="1" dirty="0">
                <a:solidFill>
                  <a:srgbClr val="FF0000"/>
                </a:solidFill>
                <a:effectLst>
                  <a:outerShdw blurRad="38100" dist="38100" dir="2700000" algn="tl">
                    <a:srgbClr val="FFFFFF"/>
                  </a:outerShdw>
                </a:effectLst>
                <a:cs typeface="Times New Roman" charset="0"/>
              </a:rPr>
              <a:t>Lukas, der Arzt</a:t>
            </a:r>
            <a:r>
              <a:rPr lang="de-DE" sz="1800" i="1" dirty="0">
                <a:solidFill>
                  <a:schemeClr val="bg1"/>
                </a:solidFill>
                <a:effectLst>
                  <a:outerShdw blurRad="38100" dist="38100" dir="2700000" algn="tl">
                    <a:srgbClr val="808080"/>
                  </a:outerShdw>
                </a:effectLst>
                <a:cs typeface="Times New Roman" charset="0"/>
              </a:rPr>
              <a:t>, der Geliebte, und </a:t>
            </a:r>
            <a:r>
              <a:rPr lang="de-DE" sz="1800" i="1" dirty="0" err="1">
                <a:solidFill>
                  <a:schemeClr val="bg1"/>
                </a:solidFill>
                <a:effectLst>
                  <a:outerShdw blurRad="38100" dist="38100" dir="2700000" algn="tl">
                    <a:srgbClr val="808080"/>
                  </a:outerShdw>
                </a:effectLst>
                <a:cs typeface="Times New Roman" charset="0"/>
              </a:rPr>
              <a:t>Demas</a:t>
            </a:r>
            <a:r>
              <a:rPr lang="de-DE" sz="1800" i="1" dirty="0">
                <a:solidFill>
                  <a:schemeClr val="bg1"/>
                </a:solidFill>
                <a:effectLst>
                  <a:outerShdw blurRad="38100" dist="38100" dir="2700000" algn="tl">
                    <a:srgbClr val="808080"/>
                  </a:outerShdw>
                </a:effectLst>
                <a:cs typeface="Times New Roman" charset="0"/>
              </a:rPr>
              <a:t>.“</a:t>
            </a:r>
            <a:br>
              <a:rPr lang="de-DE" sz="1800" i="1" dirty="0">
                <a:solidFill>
                  <a:schemeClr val="bg1"/>
                </a:solidFill>
                <a:effectLst>
                  <a:outerShdw blurRad="38100" dist="38100" dir="2700000" algn="tl">
                    <a:srgbClr val="808080"/>
                  </a:outerShdw>
                </a:effectLst>
                <a:cs typeface="Times New Roman" charset="0"/>
              </a:rPr>
            </a:br>
            <a:endParaRPr lang="de-DE" sz="800" i="1" dirty="0">
              <a:solidFill>
                <a:schemeClr val="bg1"/>
              </a:solidFill>
              <a:effectLst>
                <a:outerShdw blurRad="38100" dist="38100" dir="2700000" algn="tl">
                  <a:srgbClr val="808080"/>
                </a:outerShdw>
              </a:effectLst>
              <a:cs typeface="Times New Roman" charset="0"/>
            </a:endParaRPr>
          </a:p>
          <a:p>
            <a:pPr algn="r">
              <a:spcBef>
                <a:spcPct val="50000"/>
              </a:spcBef>
              <a:defRPr/>
            </a:pPr>
            <a:r>
              <a:rPr lang="de-DE" sz="1200" b="1" dirty="0">
                <a:solidFill>
                  <a:schemeClr val="bg1"/>
                </a:solidFill>
                <a:effectLst>
                  <a:outerShdw blurRad="38100" dist="38100" dir="2700000" algn="tl">
                    <a:srgbClr val="808080"/>
                  </a:outerShdw>
                </a:effectLst>
                <a:latin typeface="Arial" charset="0"/>
                <a:cs typeface="Times New Roman" charset="0"/>
              </a:rPr>
              <a:t>Kolosser 4,14</a:t>
            </a:r>
          </a:p>
          <a:p>
            <a:pPr algn="r">
              <a:spcBef>
                <a:spcPct val="50000"/>
              </a:spcBef>
              <a:defRPr/>
            </a:pPr>
            <a:endParaRPr lang="de-DE" sz="1600" b="1" dirty="0">
              <a:solidFill>
                <a:schemeClr val="bg1"/>
              </a:solidFill>
              <a:effectLst>
                <a:outerShdw blurRad="38100" dist="38100" dir="2700000" algn="tl">
                  <a:srgbClr val="808080"/>
                </a:outerShdw>
              </a:effectLst>
              <a:latin typeface="Arial" charset="0"/>
              <a:cs typeface="Times New Roman" charset="0"/>
            </a:endParaRPr>
          </a:p>
          <a:p>
            <a:pPr algn="r">
              <a:spcBef>
                <a:spcPct val="50000"/>
              </a:spcBef>
              <a:defRPr/>
            </a:pPr>
            <a:r>
              <a:rPr lang="de-DE" sz="1600" dirty="0">
                <a:solidFill>
                  <a:schemeClr val="bg1"/>
                </a:solidFill>
                <a:effectLst>
                  <a:outerShdw blurRad="38100" dist="38100" dir="2700000" algn="tl">
                    <a:srgbClr val="808080"/>
                  </a:outerShdw>
                </a:effectLst>
                <a:latin typeface="Franklin Gothic Demi" pitchFamily="34" charset="0"/>
                <a:cs typeface="Times New Roman" charset="0"/>
              </a:rPr>
              <a:t> </a:t>
            </a:r>
            <a:br>
              <a:rPr lang="de-DE" sz="1600" dirty="0">
                <a:solidFill>
                  <a:schemeClr val="bg1"/>
                </a:solidFill>
                <a:effectLst>
                  <a:outerShdw blurRad="38100" dist="38100" dir="2700000" algn="tl">
                    <a:srgbClr val="808080"/>
                  </a:outerShdw>
                </a:effectLst>
                <a:latin typeface="Franklin Gothic Demi" pitchFamily="34" charset="0"/>
                <a:cs typeface="Times New Roman" charset="0"/>
              </a:rPr>
            </a:br>
            <a:r>
              <a:rPr lang="de-DE" sz="1600" dirty="0">
                <a:solidFill>
                  <a:schemeClr val="bg1"/>
                </a:solidFill>
                <a:effectLst>
                  <a:outerShdw blurRad="38100" dist="38100" dir="2700000" algn="tl">
                    <a:srgbClr val="808080"/>
                  </a:outerShdw>
                </a:effectLst>
                <a:cs typeface="Times New Roman" charset="0"/>
              </a:rPr>
              <a:t>„</a:t>
            </a:r>
            <a:r>
              <a:rPr lang="de-DE" sz="1800" i="1" dirty="0">
                <a:solidFill>
                  <a:schemeClr val="bg1"/>
                </a:solidFill>
                <a:effectLst>
                  <a:outerShdw blurRad="38100" dist="38100" dir="2700000" algn="tl">
                    <a:srgbClr val="808080"/>
                  </a:outerShdw>
                </a:effectLst>
                <a:cs typeface="Times New Roman" charset="0"/>
              </a:rPr>
              <a:t>Es grüßt euch </a:t>
            </a:r>
            <a:r>
              <a:rPr lang="de-DE" sz="1800" i="1" dirty="0" err="1">
                <a:solidFill>
                  <a:srgbClr val="FF0000"/>
                </a:solidFill>
                <a:effectLst>
                  <a:outerShdw blurRad="38100" dist="38100" dir="2700000" algn="tl">
                    <a:srgbClr val="FFFFFF"/>
                  </a:outerShdw>
                </a:effectLst>
                <a:cs typeface="Times New Roman" charset="0"/>
              </a:rPr>
              <a:t>Gajus</a:t>
            </a:r>
            <a:r>
              <a:rPr lang="de-DE" sz="1800" i="1" dirty="0">
                <a:solidFill>
                  <a:srgbClr val="FF0000"/>
                </a:solidFill>
                <a:effectLst>
                  <a:outerShdw blurRad="38100" dist="38100" dir="2700000" algn="tl">
                    <a:srgbClr val="FFFFFF"/>
                  </a:outerShdw>
                </a:effectLst>
                <a:cs typeface="Times New Roman" charset="0"/>
              </a:rPr>
              <a:t>, mein und der ganzen Gemeinde Wirt.</a:t>
            </a:r>
            <a:r>
              <a:rPr lang="de-DE" sz="1800" i="1" dirty="0">
                <a:solidFill>
                  <a:schemeClr val="bg1"/>
                </a:solidFill>
                <a:effectLst>
                  <a:outerShdw blurRad="38100" dist="38100" dir="2700000" algn="tl">
                    <a:srgbClr val="808080"/>
                  </a:outerShdw>
                </a:effectLst>
                <a:cs typeface="Times New Roman" charset="0"/>
              </a:rPr>
              <a:t> Es grüßt euch </a:t>
            </a:r>
            <a:r>
              <a:rPr lang="de-DE" sz="1800" i="1" dirty="0">
                <a:solidFill>
                  <a:srgbClr val="FF0000"/>
                </a:solidFill>
                <a:effectLst>
                  <a:outerShdw blurRad="38100" dist="38100" dir="2700000" algn="tl">
                    <a:srgbClr val="FFFFFF"/>
                  </a:outerShdw>
                </a:effectLst>
                <a:cs typeface="Times New Roman" charset="0"/>
              </a:rPr>
              <a:t>Erastus, der Stadt Rentmeister</a:t>
            </a:r>
            <a:r>
              <a:rPr lang="de-DE" sz="1800" i="1" dirty="0">
                <a:solidFill>
                  <a:schemeClr val="bg1"/>
                </a:solidFill>
                <a:effectLst>
                  <a:outerShdw blurRad="38100" dist="38100" dir="2700000" algn="tl">
                    <a:srgbClr val="808080"/>
                  </a:outerShdw>
                </a:effectLst>
                <a:cs typeface="Times New Roman" charset="0"/>
              </a:rPr>
              <a:t>, und </a:t>
            </a:r>
            <a:r>
              <a:rPr lang="de-DE" sz="1800" i="1" dirty="0" err="1">
                <a:solidFill>
                  <a:schemeClr val="bg1"/>
                </a:solidFill>
                <a:effectLst>
                  <a:outerShdw blurRad="38100" dist="38100" dir="2700000" algn="tl">
                    <a:srgbClr val="808080"/>
                  </a:outerShdw>
                </a:effectLst>
                <a:cs typeface="Times New Roman" charset="0"/>
              </a:rPr>
              <a:t>Quartus</a:t>
            </a:r>
            <a:r>
              <a:rPr lang="de-DE" sz="1800" i="1" dirty="0">
                <a:solidFill>
                  <a:schemeClr val="bg1"/>
                </a:solidFill>
                <a:effectLst>
                  <a:outerShdw blurRad="38100" dist="38100" dir="2700000" algn="tl">
                    <a:srgbClr val="808080"/>
                  </a:outerShdw>
                </a:effectLst>
                <a:cs typeface="Times New Roman" charset="0"/>
              </a:rPr>
              <a:t>, der Bruder.“ </a:t>
            </a:r>
            <a:br>
              <a:rPr lang="de-DE" sz="1800" i="1" dirty="0">
                <a:solidFill>
                  <a:schemeClr val="bg1"/>
                </a:solidFill>
                <a:effectLst>
                  <a:outerShdw blurRad="38100" dist="38100" dir="2700000" algn="tl">
                    <a:srgbClr val="808080"/>
                  </a:outerShdw>
                </a:effectLst>
                <a:cs typeface="Times New Roman" charset="0"/>
              </a:rPr>
            </a:br>
            <a:r>
              <a:rPr lang="de-DE" sz="1200" b="1" dirty="0">
                <a:solidFill>
                  <a:schemeClr val="bg1"/>
                </a:solidFill>
                <a:effectLst>
                  <a:outerShdw blurRad="38100" dist="38100" dir="2700000" algn="tl">
                    <a:srgbClr val="808080"/>
                  </a:outerShdw>
                </a:effectLst>
                <a:latin typeface="Arial" charset="0"/>
                <a:cs typeface="Times New Roman" charset="0"/>
              </a:rPr>
              <a:t>Römer 16,23</a:t>
            </a:r>
            <a:r>
              <a:rPr lang="de-DE" sz="1600" b="1" dirty="0">
                <a:solidFill>
                  <a:schemeClr val="bg1"/>
                </a:solidFill>
                <a:effectLst>
                  <a:outerShdw blurRad="38100" dist="38100" dir="2700000" algn="tl">
                    <a:srgbClr val="808080"/>
                  </a:outerShdw>
                </a:effectLst>
                <a:latin typeface="Arial" charset="0"/>
                <a:cs typeface="Times New Roman" charset="0"/>
              </a:rPr>
              <a:t>  </a:t>
            </a:r>
            <a:endParaRPr lang="de-AT" sz="1600" b="1" dirty="0">
              <a:solidFill>
                <a:schemeClr val="bg1"/>
              </a:solidFill>
              <a:effectLst>
                <a:outerShdw blurRad="38100" dist="38100" dir="2700000" algn="tl">
                  <a:srgbClr val="808080"/>
                </a:outerShdw>
              </a:effectLst>
              <a:latin typeface="Arial" charset="0"/>
              <a:cs typeface="Times New Roman" charset="0"/>
            </a:endParaRPr>
          </a:p>
        </p:txBody>
      </p:sp>
      <p:sp>
        <p:nvSpPr>
          <p:cNvPr id="11272" name="Text Box 8"/>
          <p:cNvSpPr txBox="1">
            <a:spLocks noChangeArrowheads="1"/>
          </p:cNvSpPr>
          <p:nvPr/>
        </p:nvSpPr>
        <p:spPr bwMode="auto">
          <a:xfrm>
            <a:off x="1116013" y="115888"/>
            <a:ext cx="6400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sz="2000" b="1" i="1" dirty="0">
                <a:solidFill>
                  <a:srgbClr val="FF0000"/>
                </a:solidFill>
                <a:effectLst>
                  <a:outerShdw blurRad="38100" dist="38100" dir="2700000" algn="tl">
                    <a:srgbClr val="FFFFFF"/>
                  </a:outerShdw>
                </a:effectLst>
                <a:latin typeface="Arial" charset="0"/>
                <a:cs typeface="Times New Roman" charset="0"/>
              </a:rPr>
              <a:t>Genannt werden</a:t>
            </a:r>
            <a:r>
              <a:rPr lang="de-DE" sz="2000" b="1" i="1" dirty="0">
                <a:effectLst>
                  <a:outerShdw blurRad="38100" dist="38100" dir="2700000" algn="tl">
                    <a:srgbClr val="FFFFFF"/>
                  </a:outerShdw>
                </a:effectLst>
                <a:latin typeface="Arial" charset="0"/>
                <a:cs typeface="Times New Roman" charset="0"/>
              </a:rPr>
              <a:t> </a:t>
            </a:r>
            <a:r>
              <a:rPr lang="de-DE" sz="2000" b="1" dirty="0">
                <a:solidFill>
                  <a:schemeClr val="bg1"/>
                </a:solidFill>
                <a:effectLst>
                  <a:outerShdw blurRad="38100" dist="38100" dir="2700000" algn="tl">
                    <a:srgbClr val="808080"/>
                  </a:outerShdw>
                </a:effectLst>
                <a:latin typeface="Arial" charset="0"/>
                <a:cs typeface="Times New Roman" charset="0"/>
              </a:rPr>
              <a:t>bedeutet, einen</a:t>
            </a:r>
            <a:r>
              <a:rPr lang="de-DE" sz="2000" b="1" i="1" dirty="0">
                <a:solidFill>
                  <a:schemeClr val="bg1"/>
                </a:solidFill>
                <a:effectLst>
                  <a:outerShdw blurRad="38100" dist="38100" dir="2700000" algn="tl">
                    <a:srgbClr val="808080"/>
                  </a:outerShdw>
                </a:effectLst>
                <a:latin typeface="Arial" charset="0"/>
                <a:cs typeface="Times New Roman" charset="0"/>
              </a:rPr>
              <a:t> </a:t>
            </a:r>
            <a:r>
              <a:rPr lang="de-DE" sz="2000" b="1" dirty="0">
                <a:solidFill>
                  <a:schemeClr val="bg1"/>
                </a:solidFill>
                <a:effectLst>
                  <a:outerShdw blurRad="38100" dist="38100" dir="2700000" algn="tl">
                    <a:srgbClr val="808080"/>
                  </a:outerShdw>
                </a:effectLst>
                <a:latin typeface="Arial" charset="0"/>
                <a:cs typeface="Times New Roman" charset="0"/>
              </a:rPr>
              <a:t>Namen tragen unter dem man bei Geschäften und im Umgang mit Menschen bekannt war.</a:t>
            </a:r>
            <a:endParaRPr lang="de-AT" sz="2000" b="1" dirty="0">
              <a:solidFill>
                <a:schemeClr val="bg1"/>
              </a:solidFill>
              <a:effectLst>
                <a:outerShdw blurRad="38100" dist="38100" dir="2700000" algn="tl">
                  <a:srgbClr val="808080"/>
                </a:outerShdw>
              </a:effectLst>
              <a:latin typeface="Arial" charset="0"/>
              <a:cs typeface="Times New Roman" charset="0"/>
            </a:endParaRPr>
          </a:p>
        </p:txBody>
      </p:sp>
      <p:sp>
        <p:nvSpPr>
          <p:cNvPr id="11276" name="Text Box 12"/>
          <p:cNvSpPr txBox="1">
            <a:spLocks noChangeArrowheads="1"/>
          </p:cNvSpPr>
          <p:nvPr/>
        </p:nvSpPr>
        <p:spPr bwMode="auto">
          <a:xfrm>
            <a:off x="3581400" y="4648200"/>
            <a:ext cx="2514600" cy="183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de-DE" sz="1600" i="1">
                <a:solidFill>
                  <a:schemeClr val="bg1"/>
                </a:solidFill>
                <a:effectLst>
                  <a:outerShdw blurRad="38100" dist="38100" dir="2700000" algn="tl">
                    <a:srgbClr val="808080"/>
                  </a:outerShdw>
                </a:effectLst>
                <a:cs typeface="Times New Roman" charset="0"/>
              </a:rPr>
              <a:t>„Durch den Glauben ward die </a:t>
            </a:r>
            <a:r>
              <a:rPr lang="de-DE" sz="1600" i="1">
                <a:solidFill>
                  <a:srgbClr val="FF0000"/>
                </a:solidFill>
                <a:effectLst>
                  <a:outerShdw blurRad="38100" dist="38100" dir="2700000" algn="tl">
                    <a:srgbClr val="FFFFFF"/>
                  </a:outerShdw>
                </a:effectLst>
                <a:cs typeface="Times New Roman" charset="0"/>
              </a:rPr>
              <a:t>Hure Rahab</a:t>
            </a:r>
            <a:r>
              <a:rPr lang="de-DE" sz="1600" i="1">
                <a:solidFill>
                  <a:schemeClr val="bg1"/>
                </a:solidFill>
                <a:effectLst>
                  <a:outerShdw blurRad="38100" dist="38100" dir="2700000" algn="tl">
                    <a:srgbClr val="808080"/>
                  </a:outerShdw>
                </a:effectLst>
                <a:cs typeface="Times New Roman" charset="0"/>
              </a:rPr>
              <a:t> nicht verloren mit den Ungläubigen, da sie die Kundschafter freundlich aufnahm.“</a:t>
            </a:r>
            <a:r>
              <a:rPr lang="de-DE" sz="1800" i="1">
                <a:solidFill>
                  <a:schemeClr val="bg1"/>
                </a:solidFill>
                <a:effectLst>
                  <a:outerShdw blurRad="38100" dist="38100" dir="2700000" algn="tl">
                    <a:srgbClr val="808080"/>
                  </a:outerShdw>
                </a:effectLst>
                <a:latin typeface="Franklin Gothic Demi" pitchFamily="34" charset="0"/>
                <a:cs typeface="Times New Roman" charset="0"/>
              </a:rPr>
              <a:t> </a:t>
            </a:r>
            <a:br>
              <a:rPr lang="de-DE" sz="1800" b="1" i="1">
                <a:solidFill>
                  <a:schemeClr val="bg1"/>
                </a:solidFill>
                <a:effectLst>
                  <a:outerShdw blurRad="38100" dist="38100" dir="2700000" algn="tl">
                    <a:srgbClr val="808080"/>
                  </a:outerShdw>
                </a:effectLst>
                <a:latin typeface="Arial" charset="0"/>
                <a:cs typeface="Times New Roman" charset="0"/>
              </a:rPr>
            </a:br>
            <a:r>
              <a:rPr lang="de-DE" sz="1600" b="1">
                <a:solidFill>
                  <a:schemeClr val="bg1"/>
                </a:solidFill>
                <a:effectLst>
                  <a:outerShdw blurRad="38100" dist="38100" dir="2700000" algn="tl">
                    <a:srgbClr val="808080"/>
                  </a:outerShdw>
                </a:effectLst>
                <a:latin typeface="Arial" charset="0"/>
                <a:cs typeface="Times New Roman" charset="0"/>
              </a:rPr>
              <a:t> </a:t>
            </a:r>
            <a:r>
              <a:rPr lang="de-DE" sz="1200" b="1">
                <a:solidFill>
                  <a:schemeClr val="bg1"/>
                </a:solidFill>
                <a:effectLst>
                  <a:outerShdw blurRad="38100" dist="38100" dir="2700000" algn="tl">
                    <a:srgbClr val="808080"/>
                  </a:outerShdw>
                </a:effectLst>
                <a:latin typeface="Arial" charset="0"/>
                <a:cs typeface="Times New Roman" charset="0"/>
              </a:rPr>
              <a:t>Hebräer 11,31 </a:t>
            </a:r>
            <a:endParaRPr lang="de-AT" sz="1200" b="1">
              <a:solidFill>
                <a:schemeClr val="bg1"/>
              </a:solidFill>
              <a:effectLst>
                <a:outerShdw blurRad="38100" dist="38100" dir="2700000" algn="tl">
                  <a:srgbClr val="808080"/>
                </a:outerShdw>
              </a:effectLst>
              <a:latin typeface="Arial" charset="0"/>
              <a:cs typeface="Times New Roman" charset="0"/>
            </a:endParaRPr>
          </a:p>
        </p:txBody>
      </p:sp>
      <p:sp>
        <p:nvSpPr>
          <p:cNvPr id="11277" name="Text Box 13"/>
          <p:cNvSpPr txBox="1">
            <a:spLocks noChangeArrowheads="1"/>
          </p:cNvSpPr>
          <p:nvPr/>
        </p:nvSpPr>
        <p:spPr bwMode="auto">
          <a:xfrm>
            <a:off x="685800" y="5562600"/>
            <a:ext cx="2667000" cy="3206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sz="1500" b="1" i="1">
                <a:solidFill>
                  <a:srgbClr val="CC0000"/>
                </a:solidFill>
                <a:effectLst>
                  <a:outerShdw blurRad="38100" dist="38100" dir="2700000" algn="tl">
                    <a:srgbClr val="C0C0C0"/>
                  </a:outerShdw>
                </a:effectLst>
                <a:latin typeface="Arial" charset="0"/>
                <a:cs typeface="Times New Roman" charset="0"/>
              </a:rPr>
              <a:t>„...Matthäus, der Zöllner...“</a:t>
            </a:r>
            <a:endParaRPr lang="de-AT" sz="1500" b="1" i="1">
              <a:solidFill>
                <a:srgbClr val="CC0000"/>
              </a:solidFill>
              <a:effectLst>
                <a:outerShdw blurRad="38100" dist="38100" dir="2700000" algn="tl">
                  <a:srgbClr val="C0C0C0"/>
                </a:outerShdw>
              </a:effectLst>
              <a:latin typeface="Arial" charset="0"/>
              <a:cs typeface="Times New Roman" charset="0"/>
            </a:endParaRPr>
          </a:p>
        </p:txBody>
      </p:sp>
      <p:sp>
        <p:nvSpPr>
          <p:cNvPr id="11279" name="Text Box 15"/>
          <p:cNvSpPr txBox="1">
            <a:spLocks noChangeArrowheads="1"/>
          </p:cNvSpPr>
          <p:nvPr/>
        </p:nvSpPr>
        <p:spPr bwMode="auto">
          <a:xfrm>
            <a:off x="539750" y="1341438"/>
            <a:ext cx="2667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sz="1800" b="1" dirty="0">
                <a:solidFill>
                  <a:schemeClr val="bg1"/>
                </a:solidFill>
                <a:effectLst>
                  <a:outerShdw blurRad="38100" dist="38100" dir="2700000" algn="tl">
                    <a:srgbClr val="808080"/>
                  </a:outerShdw>
                </a:effectLst>
                <a:latin typeface="Arial" charset="0"/>
                <a:cs typeface="Times New Roman" charset="0"/>
              </a:rPr>
              <a:t>Das Wort</a:t>
            </a:r>
            <a:r>
              <a:rPr lang="de-DE" sz="1800" b="1" dirty="0">
                <a:effectLst>
                  <a:outerShdw blurRad="38100" dist="38100" dir="2700000" algn="tl">
                    <a:srgbClr val="FFFFFF"/>
                  </a:outerShdw>
                </a:effectLst>
                <a:latin typeface="Arial" charset="0"/>
                <a:cs typeface="Times New Roman" charset="0"/>
              </a:rPr>
              <a:t> </a:t>
            </a:r>
            <a:r>
              <a:rPr lang="de-DE" sz="1800" b="1" i="1" dirty="0">
                <a:solidFill>
                  <a:srgbClr val="FF0000"/>
                </a:solidFill>
                <a:effectLst>
                  <a:outerShdw blurRad="38100" dist="38100" dir="2700000" algn="tl">
                    <a:srgbClr val="FFFFFF"/>
                  </a:outerShdw>
                </a:effectLst>
                <a:latin typeface="Arial" charset="0"/>
                <a:cs typeface="Times New Roman" charset="0"/>
              </a:rPr>
              <a:t>genannt</a:t>
            </a:r>
            <a:r>
              <a:rPr lang="de-DE" sz="1800" b="1" i="1" dirty="0">
                <a:effectLst>
                  <a:outerShdw blurRad="38100" dist="38100" dir="2700000" algn="tl">
                    <a:srgbClr val="FFFFFF"/>
                  </a:outerShdw>
                </a:effectLst>
                <a:latin typeface="Arial" charset="0"/>
                <a:cs typeface="Times New Roman" charset="0"/>
              </a:rPr>
              <a:t> </a:t>
            </a:r>
            <a:r>
              <a:rPr lang="de-DE" sz="1800" b="1" dirty="0">
                <a:solidFill>
                  <a:schemeClr val="bg1"/>
                </a:solidFill>
                <a:effectLst>
                  <a:outerShdw blurRad="38100" dist="38100" dir="2700000" algn="tl">
                    <a:srgbClr val="808080"/>
                  </a:outerShdw>
                </a:effectLst>
                <a:latin typeface="Arial" charset="0"/>
                <a:cs typeface="Times New Roman" charset="0"/>
              </a:rPr>
              <a:t>lässt sich in folgenden Texten finden:</a:t>
            </a:r>
            <a:br>
              <a:rPr lang="de-DE" sz="1800" b="1" dirty="0">
                <a:solidFill>
                  <a:schemeClr val="bg1"/>
                </a:solidFill>
                <a:effectLst>
                  <a:outerShdw blurRad="38100" dist="38100" dir="2700000" algn="tl">
                    <a:srgbClr val="808080"/>
                  </a:outerShdw>
                </a:effectLst>
                <a:latin typeface="Arial" charset="0"/>
                <a:cs typeface="Times New Roman" charset="0"/>
              </a:rPr>
            </a:br>
            <a:endParaRPr lang="de-AT" sz="1200" b="1" dirty="0">
              <a:solidFill>
                <a:schemeClr val="bg1"/>
              </a:solidFill>
              <a:effectLst>
                <a:outerShdw blurRad="38100" dist="38100" dir="2700000" algn="tl">
                  <a:srgbClr val="808080"/>
                </a:outerShdw>
              </a:effectLst>
              <a:latin typeface="Arial" charset="0"/>
              <a:cs typeface="Times New Roman" charset="0"/>
            </a:endParaRPr>
          </a:p>
        </p:txBody>
      </p:sp>
      <p:sp>
        <p:nvSpPr>
          <p:cNvPr id="11280" name="Text Box 16"/>
          <p:cNvSpPr txBox="1">
            <a:spLocks noChangeArrowheads="1"/>
          </p:cNvSpPr>
          <p:nvPr/>
        </p:nvSpPr>
        <p:spPr bwMode="auto">
          <a:xfrm>
            <a:off x="3276600" y="1371600"/>
            <a:ext cx="2828925" cy="1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defRPr/>
            </a:pPr>
            <a:r>
              <a:rPr lang="de-DE" sz="1600" i="1">
                <a:solidFill>
                  <a:srgbClr val="FF0000"/>
                </a:solidFill>
                <a:effectLst>
                  <a:outerShdw blurRad="38100" dist="38100" dir="2700000" algn="tl">
                    <a:srgbClr val="FFFFFF"/>
                  </a:outerShdw>
                </a:effectLst>
                <a:cs typeface="Times New Roman" charset="0"/>
              </a:rPr>
              <a:t>„Alexander, der Schmied</a:t>
            </a:r>
            <a:r>
              <a:rPr lang="de-DE" sz="1600" i="1">
                <a:solidFill>
                  <a:schemeClr val="bg1"/>
                </a:solidFill>
                <a:effectLst>
                  <a:outerShdw blurRad="38100" dist="38100" dir="2700000" algn="tl">
                    <a:srgbClr val="808080"/>
                  </a:outerShdw>
                </a:effectLst>
                <a:cs typeface="Times New Roman" charset="0"/>
              </a:rPr>
              <a:t>, hat mir viel Böses bewiesen; der HERR bezahle ihm nach seinen Werken.“</a:t>
            </a:r>
            <a:r>
              <a:rPr lang="de-DE" sz="1800" b="1">
                <a:solidFill>
                  <a:schemeClr val="bg1"/>
                </a:solidFill>
                <a:effectLst>
                  <a:outerShdw blurRad="38100" dist="38100" dir="2700000" algn="tl">
                    <a:srgbClr val="808080"/>
                  </a:outerShdw>
                </a:effectLst>
                <a:latin typeface="Arial" charset="0"/>
                <a:cs typeface="Times New Roman" charset="0"/>
              </a:rPr>
              <a:t> </a:t>
            </a:r>
            <a:r>
              <a:rPr lang="de-DE" sz="1200" b="1">
                <a:solidFill>
                  <a:schemeClr val="bg1"/>
                </a:solidFill>
                <a:effectLst>
                  <a:outerShdw blurRad="38100" dist="38100" dir="2700000" algn="tl">
                    <a:srgbClr val="808080"/>
                  </a:outerShdw>
                </a:effectLst>
                <a:latin typeface="Arial" charset="0"/>
                <a:cs typeface="Times New Roman" charset="0"/>
              </a:rPr>
              <a:t>2.Timotheus 4,14</a:t>
            </a:r>
            <a:br>
              <a:rPr lang="de-DE" sz="1200" b="1">
                <a:solidFill>
                  <a:schemeClr val="bg1"/>
                </a:solidFill>
                <a:effectLst>
                  <a:outerShdw blurRad="38100" dist="38100" dir="2700000" algn="tl">
                    <a:srgbClr val="808080"/>
                  </a:outerShdw>
                </a:effectLst>
                <a:latin typeface="Arial" charset="0"/>
                <a:cs typeface="Times New Roman" charset="0"/>
              </a:rPr>
            </a:br>
            <a:endParaRPr lang="de-AT" sz="1200" b="1">
              <a:solidFill>
                <a:schemeClr val="bg1"/>
              </a:solidFill>
              <a:effectLst>
                <a:outerShdw blurRad="38100" dist="38100" dir="2700000" algn="tl">
                  <a:srgbClr val="808080"/>
                </a:outerShdw>
              </a:effectLst>
              <a:latin typeface="Arial" charset="0"/>
              <a:cs typeface="Times New Roman" charset="0"/>
            </a:endParaRPr>
          </a:p>
        </p:txBody>
      </p:sp>
      <p:sp>
        <p:nvSpPr>
          <p:cNvPr id="11282" name="Text Box 18"/>
          <p:cNvSpPr txBox="1">
            <a:spLocks noChangeArrowheads="1"/>
          </p:cNvSpPr>
          <p:nvPr/>
        </p:nvSpPr>
        <p:spPr bwMode="auto">
          <a:xfrm>
            <a:off x="611188" y="2420938"/>
            <a:ext cx="1727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sz="1200" b="1">
                <a:solidFill>
                  <a:schemeClr val="bg1"/>
                </a:solidFill>
                <a:effectLst>
                  <a:outerShdw blurRad="38100" dist="38100" dir="2700000" algn="tl">
                    <a:srgbClr val="808080"/>
                  </a:outerShdw>
                </a:effectLst>
                <a:latin typeface="Arial" charset="0"/>
              </a:rPr>
              <a:t>Matthäus 10,3</a:t>
            </a:r>
          </a:p>
        </p:txBody>
      </p:sp>
    </p:spTree>
  </p:cSld>
  <p:clrMapOvr>
    <a:masterClrMapping/>
  </p:clrMapOvr>
  <p:transition spd="slow">
    <p:pull dir="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42" name="Picture 2" descr="bäcker"/>
          <p:cNvPicPr>
            <a:picLocks noChangeAspect="1" noChangeArrowheads="1"/>
          </p:cNvPicPr>
          <p:nvPr/>
        </p:nvPicPr>
        <p:blipFill>
          <a:blip r:embed="rId2" cstate="print"/>
          <a:srcRect/>
          <a:stretch>
            <a:fillRect/>
          </a:stretch>
        </p:blipFill>
        <p:spPr bwMode="auto">
          <a:xfrm>
            <a:off x="4789488" y="0"/>
            <a:ext cx="4354512" cy="3390900"/>
          </a:xfrm>
          <a:prstGeom prst="rect">
            <a:avLst/>
          </a:prstGeom>
          <a:noFill/>
          <a:ln w="9525">
            <a:noFill/>
            <a:miter lim="800000"/>
            <a:headEnd/>
            <a:tailEnd/>
          </a:ln>
        </p:spPr>
      </p:pic>
      <p:pic>
        <p:nvPicPr>
          <p:cNvPr id="10243" name="Picture 3" descr="waffenschmied-brunnen"/>
          <p:cNvPicPr>
            <a:picLocks noChangeAspect="1" noChangeArrowheads="1"/>
          </p:cNvPicPr>
          <p:nvPr/>
        </p:nvPicPr>
        <p:blipFill>
          <a:blip r:embed="rId3" cstate="print"/>
          <a:srcRect/>
          <a:stretch>
            <a:fillRect/>
          </a:stretch>
        </p:blipFill>
        <p:spPr bwMode="auto">
          <a:xfrm>
            <a:off x="4800600" y="3346450"/>
            <a:ext cx="2027238" cy="3505200"/>
          </a:xfrm>
          <a:prstGeom prst="rect">
            <a:avLst/>
          </a:prstGeom>
          <a:noFill/>
          <a:ln w="9525">
            <a:noFill/>
            <a:miter lim="800000"/>
            <a:headEnd/>
            <a:tailEnd/>
          </a:ln>
        </p:spPr>
      </p:pic>
      <p:pic>
        <p:nvPicPr>
          <p:cNvPr id="10244" name="Picture 4" descr="schuster"/>
          <p:cNvPicPr>
            <a:picLocks noChangeAspect="1" noChangeArrowheads="1"/>
          </p:cNvPicPr>
          <p:nvPr/>
        </p:nvPicPr>
        <p:blipFill>
          <a:blip r:embed="rId4" cstate="print"/>
          <a:srcRect/>
          <a:stretch>
            <a:fillRect/>
          </a:stretch>
        </p:blipFill>
        <p:spPr bwMode="auto">
          <a:xfrm>
            <a:off x="6650038" y="3346450"/>
            <a:ext cx="2493962" cy="3505200"/>
          </a:xfrm>
          <a:prstGeom prst="rect">
            <a:avLst/>
          </a:prstGeom>
          <a:noFill/>
          <a:ln w="9525">
            <a:noFill/>
            <a:miter lim="800000"/>
            <a:headEnd/>
            <a:tailEnd/>
          </a:ln>
        </p:spPr>
      </p:pic>
      <p:sp>
        <p:nvSpPr>
          <p:cNvPr id="34821" name="Text Box 5"/>
          <p:cNvSpPr txBox="1">
            <a:spLocks noChangeArrowheads="1"/>
          </p:cNvSpPr>
          <p:nvPr/>
        </p:nvSpPr>
        <p:spPr bwMode="auto">
          <a:xfrm>
            <a:off x="152400" y="3657600"/>
            <a:ext cx="4495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sz="2000">
                <a:solidFill>
                  <a:schemeClr val="bg1"/>
                </a:solidFill>
                <a:effectLst>
                  <a:outerShdw blurRad="38100" dist="38100" dir="2700000" algn="tl">
                    <a:srgbClr val="808080"/>
                  </a:outerShdw>
                </a:effectLst>
                <a:latin typeface="Arial" charset="0"/>
                <a:cs typeface="Times New Roman" charset="0"/>
              </a:rPr>
              <a:t>In der deutschen Sprache gibt es Beispiele wie </a:t>
            </a:r>
            <a:r>
              <a:rPr lang="de-DE" sz="2000">
                <a:solidFill>
                  <a:srgbClr val="FF0000"/>
                </a:solidFill>
                <a:effectLst>
                  <a:outerShdw blurRad="38100" dist="38100" dir="2700000" algn="tl">
                    <a:srgbClr val="FFFFFF"/>
                  </a:outerShdw>
                </a:effectLst>
                <a:latin typeface="Arial" charset="0"/>
                <a:cs typeface="Times New Roman" charset="0"/>
              </a:rPr>
              <a:t>Johannes der Schmied</a:t>
            </a:r>
            <a:r>
              <a:rPr lang="de-DE" sz="2000">
                <a:effectLst>
                  <a:outerShdw blurRad="38100" dist="38100" dir="2700000" algn="tl">
                    <a:srgbClr val="FFFFFF"/>
                  </a:outerShdw>
                </a:effectLst>
                <a:latin typeface="Arial" charset="0"/>
                <a:cs typeface="Times New Roman" charset="0"/>
              </a:rPr>
              <a:t> </a:t>
            </a:r>
            <a:r>
              <a:rPr lang="de-DE" sz="2000">
                <a:solidFill>
                  <a:schemeClr val="bg1"/>
                </a:solidFill>
                <a:effectLst>
                  <a:outerShdw blurRad="38100" dist="38100" dir="2700000" algn="tl">
                    <a:srgbClr val="808080"/>
                  </a:outerShdw>
                </a:effectLst>
                <a:latin typeface="Arial" charset="0"/>
                <a:cs typeface="Times New Roman" charset="0"/>
              </a:rPr>
              <a:t>oder</a:t>
            </a:r>
            <a:r>
              <a:rPr lang="de-DE" sz="2000">
                <a:effectLst>
                  <a:outerShdw blurRad="38100" dist="38100" dir="2700000" algn="tl">
                    <a:srgbClr val="FFFFFF"/>
                  </a:outerShdw>
                </a:effectLst>
                <a:latin typeface="Arial" charset="0"/>
                <a:cs typeface="Times New Roman" charset="0"/>
              </a:rPr>
              <a:t> </a:t>
            </a:r>
            <a:r>
              <a:rPr lang="de-DE" sz="2000">
                <a:solidFill>
                  <a:srgbClr val="FF0000"/>
                </a:solidFill>
                <a:effectLst>
                  <a:outerShdw blurRad="38100" dist="38100" dir="2700000" algn="tl">
                    <a:srgbClr val="FFFFFF"/>
                  </a:outerShdw>
                </a:effectLst>
                <a:latin typeface="Arial" charset="0"/>
                <a:cs typeface="Times New Roman" charset="0"/>
              </a:rPr>
              <a:t>Philipp der Schuster</a:t>
            </a:r>
            <a:r>
              <a:rPr lang="de-DE" sz="2000">
                <a:solidFill>
                  <a:schemeClr val="bg1"/>
                </a:solidFill>
                <a:effectLst>
                  <a:outerShdw blurRad="38100" dist="38100" dir="2700000" algn="tl">
                    <a:srgbClr val="808080"/>
                  </a:outerShdw>
                </a:effectLst>
                <a:latin typeface="Arial" charset="0"/>
                <a:cs typeface="Times New Roman" charset="0"/>
              </a:rPr>
              <a:t>.</a:t>
            </a:r>
            <a:endParaRPr lang="de-AT" sz="2000">
              <a:solidFill>
                <a:schemeClr val="bg1"/>
              </a:solidFill>
              <a:effectLst>
                <a:outerShdw blurRad="38100" dist="38100" dir="2700000" algn="tl">
                  <a:srgbClr val="808080"/>
                </a:outerShdw>
              </a:effectLst>
              <a:latin typeface="Arial" charset="0"/>
              <a:cs typeface="Times New Roman" charset="0"/>
            </a:endParaRPr>
          </a:p>
        </p:txBody>
      </p:sp>
      <p:sp>
        <p:nvSpPr>
          <p:cNvPr id="34822" name="Text Box 6"/>
          <p:cNvSpPr txBox="1">
            <a:spLocks noChangeArrowheads="1"/>
          </p:cNvSpPr>
          <p:nvPr/>
        </p:nvSpPr>
        <p:spPr bwMode="auto">
          <a:xfrm>
            <a:off x="152400" y="4724400"/>
            <a:ext cx="4724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de-DE" sz="2000">
                <a:solidFill>
                  <a:schemeClr val="bg1"/>
                </a:solidFill>
                <a:effectLst>
                  <a:outerShdw blurRad="38100" dist="38100" dir="2700000" algn="tl">
                    <a:srgbClr val="808080"/>
                  </a:outerShdw>
                </a:effectLst>
                <a:latin typeface="Arial" charset="0"/>
                <a:cs typeface="Times New Roman" charset="0"/>
              </a:rPr>
              <a:t>Heute haben sich die Namen zu Schmied, Schuster, Bäcker, Müller, Zimmermann, Bauer, ... weiterentwickelt. </a:t>
            </a:r>
            <a:endParaRPr lang="de-AT" sz="2000">
              <a:solidFill>
                <a:schemeClr val="bg1"/>
              </a:solidFill>
              <a:effectLst>
                <a:outerShdw blurRad="38100" dist="38100" dir="2700000" algn="tl">
                  <a:srgbClr val="808080"/>
                </a:outerShdw>
              </a:effectLst>
              <a:latin typeface="Arial" charset="0"/>
              <a:cs typeface="Times New Roman" charset="0"/>
            </a:endParaRPr>
          </a:p>
        </p:txBody>
      </p:sp>
      <p:pic>
        <p:nvPicPr>
          <p:cNvPr id="10247" name="Picture 8" descr="bauern_waldmuelller03"/>
          <p:cNvPicPr>
            <a:picLocks noChangeAspect="1" noChangeArrowheads="1"/>
          </p:cNvPicPr>
          <p:nvPr/>
        </p:nvPicPr>
        <p:blipFill>
          <a:blip r:embed="rId5" cstate="print"/>
          <a:srcRect/>
          <a:stretch>
            <a:fillRect/>
          </a:stretch>
        </p:blipFill>
        <p:spPr bwMode="auto">
          <a:xfrm>
            <a:off x="0" y="0"/>
            <a:ext cx="4800600" cy="3671888"/>
          </a:xfrm>
          <a:prstGeom prst="rect">
            <a:avLst/>
          </a:prstGeom>
          <a:noFill/>
          <a:ln w="9525">
            <a:noFill/>
            <a:miter lim="800000"/>
            <a:headEnd/>
            <a:tailEnd/>
          </a:ln>
        </p:spPr>
      </p:pic>
    </p:spTree>
  </p:cSld>
  <p:clrMapOvr>
    <a:masterClrMapping/>
  </p:clrMapOvr>
  <p:transition spd="slow">
    <p:pull dir="r"/>
  </p:transition>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4621</Words>
  <Application>Microsoft Macintosh PowerPoint</Application>
  <PresentationFormat>On-screen Show (4:3)</PresentationFormat>
  <Paragraphs>517</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Book Antiqua</vt:lpstr>
      <vt:lpstr>Franklin Gothic Demi</vt:lpstr>
      <vt:lpstr>Franklin Gothic Medium</vt:lpstr>
      <vt:lpstr>Impact</vt:lpstr>
      <vt:lpstr>Tahoma</vt:lpstr>
      <vt:lpstr>Times New Roman</vt:lpstr>
      <vt:lpstr>Verdana</vt:lpstr>
      <vt:lpstr>Standarddesign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NÖ Landesregierung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Peter Borensky</dc:creator>
  <cp:lastModifiedBy>Tonkowik, Melanie</cp:lastModifiedBy>
  <cp:revision>204</cp:revision>
  <dcterms:created xsi:type="dcterms:W3CDTF">2006-03-11T08:15:45Z</dcterms:created>
  <dcterms:modified xsi:type="dcterms:W3CDTF">2023-04-29T15:11:52Z</dcterms:modified>
</cp:coreProperties>
</file>