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7" r:id="rId6"/>
    <p:sldId id="268" r:id="rId7"/>
    <p:sldId id="269" r:id="rId8"/>
    <p:sldId id="270" r:id="rId9"/>
    <p:sldId id="260" r:id="rId10"/>
    <p:sldId id="261" r:id="rId11"/>
    <p:sldId id="262" r:id="rId12"/>
    <p:sldId id="263" r:id="rId13"/>
    <p:sldId id="264" r:id="rId14"/>
    <p:sldId id="265" r:id="rId15"/>
    <p:sldId id="266" r:id="rId16"/>
  </p:sldIdLst>
  <p:sldSz cx="9144000" cy="6858000" type="screen4x3"/>
  <p:notesSz cx="6858000" cy="9144000"/>
  <p:defaultTextStyle>
    <a:defPPr>
      <a:defRPr lang="de-AT"/>
    </a:defPPr>
    <a:lvl1pPr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D2C87C"/>
    <a:srgbClr val="FAB40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94" autoAdjust="0"/>
  </p:normalViewPr>
  <p:slideViewPr>
    <p:cSldViewPr>
      <p:cViewPr varScale="1">
        <p:scale>
          <a:sx n="117" d="100"/>
          <a:sy n="117" d="100"/>
        </p:scale>
        <p:origin x="192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AT"/>
          </a:p>
        </p:txBody>
      </p:sp>
      <p:sp>
        <p:nvSpPr>
          <p:cNvPr id="4" name="Rectangle 4"/>
          <p:cNvSpPr>
            <a:spLocks noGrp="1" noChangeArrowheads="1"/>
          </p:cNvSpPr>
          <p:nvPr>
            <p:ph type="dt" sz="half" idx="10"/>
          </p:nvPr>
        </p:nvSpPr>
        <p:spPr/>
        <p:txBody>
          <a:bodyPr/>
          <a:lstStyle>
            <a:lvl1pPr>
              <a:defRPr/>
            </a:lvl1pPr>
          </a:lstStyle>
          <a:p>
            <a:pPr>
              <a:defRPr/>
            </a:pPr>
            <a:endParaRPr lang="de-AT"/>
          </a:p>
        </p:txBody>
      </p:sp>
      <p:sp>
        <p:nvSpPr>
          <p:cNvPr id="5" name="Rectangle 5"/>
          <p:cNvSpPr>
            <a:spLocks noGrp="1" noChangeArrowheads="1"/>
          </p:cNvSpPr>
          <p:nvPr>
            <p:ph type="ftr" sz="quarter" idx="11"/>
          </p:nvPr>
        </p:nvSpPr>
        <p:spPr/>
        <p:txBody>
          <a:bodyPr/>
          <a:lstStyle>
            <a:lvl1pPr>
              <a:defRPr/>
            </a:lvl1pPr>
          </a:lstStyle>
          <a:p>
            <a:pPr>
              <a:defRPr/>
            </a:pPr>
            <a:endParaRPr lang="de-AT"/>
          </a:p>
        </p:txBody>
      </p:sp>
      <p:sp>
        <p:nvSpPr>
          <p:cNvPr id="6" name="Rectangle 6"/>
          <p:cNvSpPr>
            <a:spLocks noGrp="1" noChangeArrowheads="1"/>
          </p:cNvSpPr>
          <p:nvPr>
            <p:ph type="sldNum" sz="quarter" idx="12"/>
          </p:nvPr>
        </p:nvSpPr>
        <p:spPr/>
        <p:txBody>
          <a:bodyPr/>
          <a:lstStyle>
            <a:lvl1pPr>
              <a:defRPr/>
            </a:lvl1pPr>
          </a:lstStyle>
          <a:p>
            <a:pPr>
              <a:defRPr/>
            </a:pPr>
            <a:fld id="{1D7BD34D-8637-48E7-84DB-3346E4A8CC24}" type="slidenum">
              <a:rPr lang="de-AT"/>
              <a:pPr>
                <a:defRPr/>
              </a:pPr>
              <a:t>‹#›</a:t>
            </a:fld>
            <a:endParaRPr lang="de-AT"/>
          </a:p>
        </p:txBody>
      </p:sp>
    </p:spTree>
  </p:cSld>
  <p:clrMapOvr>
    <a:masterClrMapping/>
  </p:clrMapOvr>
  <p:transition spd="slow">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4"/>
          <p:cNvSpPr>
            <a:spLocks noGrp="1" noChangeArrowheads="1"/>
          </p:cNvSpPr>
          <p:nvPr>
            <p:ph type="dt" sz="half" idx="10"/>
          </p:nvPr>
        </p:nvSpPr>
        <p:spPr/>
        <p:txBody>
          <a:bodyPr/>
          <a:lstStyle>
            <a:lvl1pPr>
              <a:defRPr/>
            </a:lvl1pPr>
          </a:lstStyle>
          <a:p>
            <a:pPr>
              <a:defRPr/>
            </a:pPr>
            <a:endParaRPr lang="de-AT"/>
          </a:p>
        </p:txBody>
      </p:sp>
      <p:sp>
        <p:nvSpPr>
          <p:cNvPr id="5" name="Rectangle 5"/>
          <p:cNvSpPr>
            <a:spLocks noGrp="1" noChangeArrowheads="1"/>
          </p:cNvSpPr>
          <p:nvPr>
            <p:ph type="ftr" sz="quarter" idx="11"/>
          </p:nvPr>
        </p:nvSpPr>
        <p:spPr/>
        <p:txBody>
          <a:bodyPr/>
          <a:lstStyle>
            <a:lvl1pPr>
              <a:defRPr/>
            </a:lvl1pPr>
          </a:lstStyle>
          <a:p>
            <a:pPr>
              <a:defRPr/>
            </a:pPr>
            <a:endParaRPr lang="de-AT"/>
          </a:p>
        </p:txBody>
      </p:sp>
      <p:sp>
        <p:nvSpPr>
          <p:cNvPr id="6" name="Rectangle 6"/>
          <p:cNvSpPr>
            <a:spLocks noGrp="1" noChangeArrowheads="1"/>
          </p:cNvSpPr>
          <p:nvPr>
            <p:ph type="sldNum" sz="quarter" idx="12"/>
          </p:nvPr>
        </p:nvSpPr>
        <p:spPr/>
        <p:txBody>
          <a:bodyPr/>
          <a:lstStyle>
            <a:lvl1pPr>
              <a:defRPr/>
            </a:lvl1pPr>
          </a:lstStyle>
          <a:p>
            <a:pPr>
              <a:defRPr/>
            </a:pPr>
            <a:fld id="{F3A0A37F-367F-4C75-9EC3-87B88D6CF763}" type="slidenum">
              <a:rPr lang="de-AT"/>
              <a:pPr>
                <a:defRPr/>
              </a:pPr>
              <a:t>‹#›</a:t>
            </a:fld>
            <a:endParaRPr lang="de-AT"/>
          </a:p>
        </p:txBody>
      </p:sp>
    </p:spTree>
  </p:cSld>
  <p:clrMapOvr>
    <a:masterClrMapping/>
  </p:clrMapOvr>
  <p:transition spd="slow">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4"/>
          <p:cNvSpPr>
            <a:spLocks noGrp="1" noChangeArrowheads="1"/>
          </p:cNvSpPr>
          <p:nvPr>
            <p:ph type="dt" sz="half" idx="10"/>
          </p:nvPr>
        </p:nvSpPr>
        <p:spPr/>
        <p:txBody>
          <a:bodyPr/>
          <a:lstStyle>
            <a:lvl1pPr>
              <a:defRPr/>
            </a:lvl1pPr>
          </a:lstStyle>
          <a:p>
            <a:pPr>
              <a:defRPr/>
            </a:pPr>
            <a:endParaRPr lang="de-AT"/>
          </a:p>
        </p:txBody>
      </p:sp>
      <p:sp>
        <p:nvSpPr>
          <p:cNvPr id="5" name="Rectangle 5"/>
          <p:cNvSpPr>
            <a:spLocks noGrp="1" noChangeArrowheads="1"/>
          </p:cNvSpPr>
          <p:nvPr>
            <p:ph type="ftr" sz="quarter" idx="11"/>
          </p:nvPr>
        </p:nvSpPr>
        <p:spPr/>
        <p:txBody>
          <a:bodyPr/>
          <a:lstStyle>
            <a:lvl1pPr>
              <a:defRPr/>
            </a:lvl1pPr>
          </a:lstStyle>
          <a:p>
            <a:pPr>
              <a:defRPr/>
            </a:pPr>
            <a:endParaRPr lang="de-AT"/>
          </a:p>
        </p:txBody>
      </p:sp>
      <p:sp>
        <p:nvSpPr>
          <p:cNvPr id="6" name="Rectangle 6"/>
          <p:cNvSpPr>
            <a:spLocks noGrp="1" noChangeArrowheads="1"/>
          </p:cNvSpPr>
          <p:nvPr>
            <p:ph type="sldNum" sz="quarter" idx="12"/>
          </p:nvPr>
        </p:nvSpPr>
        <p:spPr/>
        <p:txBody>
          <a:bodyPr/>
          <a:lstStyle>
            <a:lvl1pPr>
              <a:defRPr/>
            </a:lvl1pPr>
          </a:lstStyle>
          <a:p>
            <a:pPr>
              <a:defRPr/>
            </a:pPr>
            <a:fld id="{EB56BC4A-6C52-41C8-A83A-D3CA57D43573}" type="slidenum">
              <a:rPr lang="de-AT"/>
              <a:pPr>
                <a:defRPr/>
              </a:pPr>
              <a:t>‹#›</a:t>
            </a:fld>
            <a:endParaRPr lang="de-AT"/>
          </a:p>
        </p:txBody>
      </p:sp>
    </p:spTree>
  </p:cSld>
  <p:clrMapOvr>
    <a:masterClrMapping/>
  </p:clrMapOvr>
  <p:transition spd="slow">
    <p:pull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a:t>Titelmasterformat durch Klicken bearbeiten</a:t>
            </a:r>
            <a:endParaRPr lang="de-AT"/>
          </a:p>
        </p:txBody>
      </p:sp>
      <p:sp>
        <p:nvSpPr>
          <p:cNvPr id="3" name="Textplatzhalter 2"/>
          <p:cNvSpPr>
            <a:spLocks noGrp="1"/>
          </p:cNvSpPr>
          <p:nvPr>
            <p:ph type="body" sz="half" idx="1"/>
          </p:nvPr>
        </p:nvSpPr>
        <p:spPr>
          <a:xfrm>
            <a:off x="685800" y="1981200"/>
            <a:ext cx="38100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ClipArt-Platzhalter 3"/>
          <p:cNvSpPr>
            <a:spLocks noGrp="1"/>
          </p:cNvSpPr>
          <p:nvPr>
            <p:ph type="clipArt" sz="half" idx="2"/>
          </p:nvPr>
        </p:nvSpPr>
        <p:spPr>
          <a:xfrm>
            <a:off x="4648200" y="1981200"/>
            <a:ext cx="3810000" cy="4114800"/>
          </a:xfrm>
        </p:spPr>
        <p:txBody>
          <a:bodyPr/>
          <a:lstStyle/>
          <a:p>
            <a:pPr lvl="0"/>
            <a:endParaRPr lang="de-AT" noProof="0"/>
          </a:p>
        </p:txBody>
      </p:sp>
      <p:sp>
        <p:nvSpPr>
          <p:cNvPr id="5" name="Rectangle 4"/>
          <p:cNvSpPr>
            <a:spLocks noGrp="1" noChangeArrowheads="1"/>
          </p:cNvSpPr>
          <p:nvPr>
            <p:ph type="dt" sz="half" idx="10"/>
          </p:nvPr>
        </p:nvSpPr>
        <p:spPr/>
        <p:txBody>
          <a:bodyPr/>
          <a:lstStyle>
            <a:lvl1pPr>
              <a:defRPr/>
            </a:lvl1pPr>
          </a:lstStyle>
          <a:p>
            <a:pPr>
              <a:defRPr/>
            </a:pPr>
            <a:endParaRPr lang="de-AT"/>
          </a:p>
        </p:txBody>
      </p:sp>
      <p:sp>
        <p:nvSpPr>
          <p:cNvPr id="6" name="Rectangle 5"/>
          <p:cNvSpPr>
            <a:spLocks noGrp="1" noChangeArrowheads="1"/>
          </p:cNvSpPr>
          <p:nvPr>
            <p:ph type="ftr" sz="quarter" idx="11"/>
          </p:nvPr>
        </p:nvSpPr>
        <p:spPr/>
        <p:txBody>
          <a:bodyPr/>
          <a:lstStyle>
            <a:lvl1pPr>
              <a:defRPr/>
            </a:lvl1pPr>
          </a:lstStyle>
          <a:p>
            <a:pPr>
              <a:defRPr/>
            </a:pPr>
            <a:endParaRPr lang="de-AT"/>
          </a:p>
        </p:txBody>
      </p:sp>
      <p:sp>
        <p:nvSpPr>
          <p:cNvPr id="7" name="Rectangle 6"/>
          <p:cNvSpPr>
            <a:spLocks noGrp="1" noChangeArrowheads="1"/>
          </p:cNvSpPr>
          <p:nvPr>
            <p:ph type="sldNum" sz="quarter" idx="12"/>
          </p:nvPr>
        </p:nvSpPr>
        <p:spPr/>
        <p:txBody>
          <a:bodyPr/>
          <a:lstStyle>
            <a:lvl1pPr>
              <a:defRPr/>
            </a:lvl1pPr>
          </a:lstStyle>
          <a:p>
            <a:pPr>
              <a:defRPr/>
            </a:pPr>
            <a:fld id="{50B4F16C-FE44-413E-BFF0-97CD771DB162}" type="slidenum">
              <a:rPr lang="de-AT"/>
              <a:pPr>
                <a:defRPr/>
              </a:pPr>
              <a:t>‹#›</a:t>
            </a:fld>
            <a:endParaRPr lang="de-AT"/>
          </a:p>
        </p:txBody>
      </p:sp>
    </p:spTree>
  </p:cSld>
  <p:clrMapOvr>
    <a:masterClrMapping/>
  </p:clrMapOvr>
  <p:transition spd="slow">
    <p:pull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a:t>Titelmasterformat durch Klicken bearbeiten</a:t>
            </a:r>
            <a:endParaRPr lang="de-AT"/>
          </a:p>
        </p:txBody>
      </p:sp>
      <p:sp>
        <p:nvSpPr>
          <p:cNvPr id="3" name="Tabellenplatzhalter 2"/>
          <p:cNvSpPr>
            <a:spLocks noGrp="1"/>
          </p:cNvSpPr>
          <p:nvPr>
            <p:ph type="tbl" idx="1"/>
          </p:nvPr>
        </p:nvSpPr>
        <p:spPr>
          <a:xfrm>
            <a:off x="685800" y="1981200"/>
            <a:ext cx="7772400" cy="4114800"/>
          </a:xfrm>
        </p:spPr>
        <p:txBody>
          <a:bodyPr/>
          <a:lstStyle/>
          <a:p>
            <a:pPr lvl="0"/>
            <a:endParaRPr lang="de-AT" noProof="0"/>
          </a:p>
        </p:txBody>
      </p:sp>
      <p:sp>
        <p:nvSpPr>
          <p:cNvPr id="4" name="Rectangle 4"/>
          <p:cNvSpPr>
            <a:spLocks noGrp="1" noChangeArrowheads="1"/>
          </p:cNvSpPr>
          <p:nvPr>
            <p:ph type="dt" sz="half" idx="10"/>
          </p:nvPr>
        </p:nvSpPr>
        <p:spPr/>
        <p:txBody>
          <a:bodyPr/>
          <a:lstStyle>
            <a:lvl1pPr>
              <a:defRPr/>
            </a:lvl1pPr>
          </a:lstStyle>
          <a:p>
            <a:pPr>
              <a:defRPr/>
            </a:pPr>
            <a:endParaRPr lang="de-AT"/>
          </a:p>
        </p:txBody>
      </p:sp>
      <p:sp>
        <p:nvSpPr>
          <p:cNvPr id="5" name="Rectangle 5"/>
          <p:cNvSpPr>
            <a:spLocks noGrp="1" noChangeArrowheads="1"/>
          </p:cNvSpPr>
          <p:nvPr>
            <p:ph type="ftr" sz="quarter" idx="11"/>
          </p:nvPr>
        </p:nvSpPr>
        <p:spPr/>
        <p:txBody>
          <a:bodyPr/>
          <a:lstStyle>
            <a:lvl1pPr>
              <a:defRPr/>
            </a:lvl1pPr>
          </a:lstStyle>
          <a:p>
            <a:pPr>
              <a:defRPr/>
            </a:pPr>
            <a:endParaRPr lang="de-AT"/>
          </a:p>
        </p:txBody>
      </p:sp>
      <p:sp>
        <p:nvSpPr>
          <p:cNvPr id="6" name="Rectangle 6"/>
          <p:cNvSpPr>
            <a:spLocks noGrp="1" noChangeArrowheads="1"/>
          </p:cNvSpPr>
          <p:nvPr>
            <p:ph type="sldNum" sz="quarter" idx="12"/>
          </p:nvPr>
        </p:nvSpPr>
        <p:spPr/>
        <p:txBody>
          <a:bodyPr/>
          <a:lstStyle>
            <a:lvl1pPr>
              <a:defRPr/>
            </a:lvl1pPr>
          </a:lstStyle>
          <a:p>
            <a:pPr>
              <a:defRPr/>
            </a:pPr>
            <a:fld id="{ED5CEF8A-F46C-4BEC-9E55-48CF643E8F4A}" type="slidenum">
              <a:rPr lang="de-AT"/>
              <a:pPr>
                <a:defRPr/>
              </a:pPr>
              <a:t>‹#›</a:t>
            </a:fld>
            <a:endParaRPr lang="de-AT"/>
          </a:p>
        </p:txBody>
      </p:sp>
    </p:spTree>
  </p:cSld>
  <p:clrMapOvr>
    <a:masterClrMapping/>
  </p:clrMapOvr>
  <p:transition spd="slow">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4"/>
          <p:cNvSpPr>
            <a:spLocks noGrp="1" noChangeArrowheads="1"/>
          </p:cNvSpPr>
          <p:nvPr>
            <p:ph type="dt" sz="half" idx="10"/>
          </p:nvPr>
        </p:nvSpPr>
        <p:spPr/>
        <p:txBody>
          <a:bodyPr/>
          <a:lstStyle>
            <a:lvl1pPr>
              <a:defRPr/>
            </a:lvl1pPr>
          </a:lstStyle>
          <a:p>
            <a:pPr>
              <a:defRPr/>
            </a:pPr>
            <a:endParaRPr lang="de-AT"/>
          </a:p>
        </p:txBody>
      </p:sp>
      <p:sp>
        <p:nvSpPr>
          <p:cNvPr id="5" name="Rectangle 5"/>
          <p:cNvSpPr>
            <a:spLocks noGrp="1" noChangeArrowheads="1"/>
          </p:cNvSpPr>
          <p:nvPr>
            <p:ph type="ftr" sz="quarter" idx="11"/>
          </p:nvPr>
        </p:nvSpPr>
        <p:spPr/>
        <p:txBody>
          <a:bodyPr/>
          <a:lstStyle>
            <a:lvl1pPr>
              <a:defRPr/>
            </a:lvl1pPr>
          </a:lstStyle>
          <a:p>
            <a:pPr>
              <a:defRPr/>
            </a:pPr>
            <a:endParaRPr lang="de-AT"/>
          </a:p>
        </p:txBody>
      </p:sp>
      <p:sp>
        <p:nvSpPr>
          <p:cNvPr id="6" name="Rectangle 6"/>
          <p:cNvSpPr>
            <a:spLocks noGrp="1" noChangeArrowheads="1"/>
          </p:cNvSpPr>
          <p:nvPr>
            <p:ph type="sldNum" sz="quarter" idx="12"/>
          </p:nvPr>
        </p:nvSpPr>
        <p:spPr/>
        <p:txBody>
          <a:bodyPr/>
          <a:lstStyle>
            <a:lvl1pPr>
              <a:defRPr/>
            </a:lvl1pPr>
          </a:lstStyle>
          <a:p>
            <a:pPr>
              <a:defRPr/>
            </a:pPr>
            <a:fld id="{2B3ECB51-EC9A-44A9-BD7B-1ED663D7DAC7}" type="slidenum">
              <a:rPr lang="de-AT"/>
              <a:pPr>
                <a:defRPr/>
              </a:pPr>
              <a:t>‹#›</a:t>
            </a:fld>
            <a:endParaRPr lang="de-AT"/>
          </a:p>
        </p:txBody>
      </p:sp>
    </p:spTree>
  </p:cSld>
  <p:clrMapOvr>
    <a:masterClrMapping/>
  </p:clrMapOvr>
  <p:transition spd="slow">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p:txBody>
          <a:bodyPr/>
          <a:lstStyle>
            <a:lvl1pPr>
              <a:defRPr/>
            </a:lvl1pPr>
          </a:lstStyle>
          <a:p>
            <a:pPr>
              <a:defRPr/>
            </a:pPr>
            <a:endParaRPr lang="de-AT"/>
          </a:p>
        </p:txBody>
      </p:sp>
      <p:sp>
        <p:nvSpPr>
          <p:cNvPr id="5" name="Rectangle 5"/>
          <p:cNvSpPr>
            <a:spLocks noGrp="1" noChangeArrowheads="1"/>
          </p:cNvSpPr>
          <p:nvPr>
            <p:ph type="ftr" sz="quarter" idx="11"/>
          </p:nvPr>
        </p:nvSpPr>
        <p:spPr/>
        <p:txBody>
          <a:bodyPr/>
          <a:lstStyle>
            <a:lvl1pPr>
              <a:defRPr/>
            </a:lvl1pPr>
          </a:lstStyle>
          <a:p>
            <a:pPr>
              <a:defRPr/>
            </a:pPr>
            <a:endParaRPr lang="de-AT"/>
          </a:p>
        </p:txBody>
      </p:sp>
      <p:sp>
        <p:nvSpPr>
          <p:cNvPr id="6" name="Rectangle 6"/>
          <p:cNvSpPr>
            <a:spLocks noGrp="1" noChangeArrowheads="1"/>
          </p:cNvSpPr>
          <p:nvPr>
            <p:ph type="sldNum" sz="quarter" idx="12"/>
          </p:nvPr>
        </p:nvSpPr>
        <p:spPr/>
        <p:txBody>
          <a:bodyPr/>
          <a:lstStyle>
            <a:lvl1pPr>
              <a:defRPr/>
            </a:lvl1pPr>
          </a:lstStyle>
          <a:p>
            <a:pPr>
              <a:defRPr/>
            </a:pPr>
            <a:fld id="{3AFFE221-B9EE-4C28-B877-9C2542E28C9F}" type="slidenum">
              <a:rPr lang="de-AT"/>
              <a:pPr>
                <a:defRPr/>
              </a:pPr>
              <a:t>‹#›</a:t>
            </a:fld>
            <a:endParaRPr lang="de-AT"/>
          </a:p>
        </p:txBody>
      </p:sp>
    </p:spTree>
  </p:cSld>
  <p:clrMapOvr>
    <a:masterClrMapping/>
  </p:clrMapOvr>
  <p:transition spd="slow">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Rectangle 4"/>
          <p:cNvSpPr>
            <a:spLocks noGrp="1" noChangeArrowheads="1"/>
          </p:cNvSpPr>
          <p:nvPr>
            <p:ph type="dt" sz="half" idx="10"/>
          </p:nvPr>
        </p:nvSpPr>
        <p:spPr/>
        <p:txBody>
          <a:bodyPr/>
          <a:lstStyle>
            <a:lvl1pPr>
              <a:defRPr/>
            </a:lvl1pPr>
          </a:lstStyle>
          <a:p>
            <a:pPr>
              <a:defRPr/>
            </a:pPr>
            <a:endParaRPr lang="de-AT"/>
          </a:p>
        </p:txBody>
      </p:sp>
      <p:sp>
        <p:nvSpPr>
          <p:cNvPr id="6" name="Rectangle 5"/>
          <p:cNvSpPr>
            <a:spLocks noGrp="1" noChangeArrowheads="1"/>
          </p:cNvSpPr>
          <p:nvPr>
            <p:ph type="ftr" sz="quarter" idx="11"/>
          </p:nvPr>
        </p:nvSpPr>
        <p:spPr/>
        <p:txBody>
          <a:bodyPr/>
          <a:lstStyle>
            <a:lvl1pPr>
              <a:defRPr/>
            </a:lvl1pPr>
          </a:lstStyle>
          <a:p>
            <a:pPr>
              <a:defRPr/>
            </a:pPr>
            <a:endParaRPr lang="de-AT"/>
          </a:p>
        </p:txBody>
      </p:sp>
      <p:sp>
        <p:nvSpPr>
          <p:cNvPr id="7" name="Rectangle 6"/>
          <p:cNvSpPr>
            <a:spLocks noGrp="1" noChangeArrowheads="1"/>
          </p:cNvSpPr>
          <p:nvPr>
            <p:ph type="sldNum" sz="quarter" idx="12"/>
          </p:nvPr>
        </p:nvSpPr>
        <p:spPr/>
        <p:txBody>
          <a:bodyPr/>
          <a:lstStyle>
            <a:lvl1pPr>
              <a:defRPr/>
            </a:lvl1pPr>
          </a:lstStyle>
          <a:p>
            <a:pPr>
              <a:defRPr/>
            </a:pPr>
            <a:fld id="{936B6664-1810-4664-A4F5-92B11918B572}" type="slidenum">
              <a:rPr lang="de-AT"/>
              <a:pPr>
                <a:defRPr/>
              </a:pPr>
              <a:t>‹#›</a:t>
            </a:fld>
            <a:endParaRPr lang="de-AT"/>
          </a:p>
        </p:txBody>
      </p:sp>
    </p:spTree>
  </p:cSld>
  <p:clrMapOvr>
    <a:masterClrMapping/>
  </p:clrMapOvr>
  <p:transition spd="slow">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Rectangle 4"/>
          <p:cNvSpPr>
            <a:spLocks noGrp="1" noChangeArrowheads="1"/>
          </p:cNvSpPr>
          <p:nvPr>
            <p:ph type="dt" sz="half" idx="10"/>
          </p:nvPr>
        </p:nvSpPr>
        <p:spPr/>
        <p:txBody>
          <a:bodyPr/>
          <a:lstStyle>
            <a:lvl1pPr>
              <a:defRPr/>
            </a:lvl1pPr>
          </a:lstStyle>
          <a:p>
            <a:pPr>
              <a:defRPr/>
            </a:pPr>
            <a:endParaRPr lang="de-AT"/>
          </a:p>
        </p:txBody>
      </p:sp>
      <p:sp>
        <p:nvSpPr>
          <p:cNvPr id="8" name="Rectangle 5"/>
          <p:cNvSpPr>
            <a:spLocks noGrp="1" noChangeArrowheads="1"/>
          </p:cNvSpPr>
          <p:nvPr>
            <p:ph type="ftr" sz="quarter" idx="11"/>
          </p:nvPr>
        </p:nvSpPr>
        <p:spPr/>
        <p:txBody>
          <a:bodyPr/>
          <a:lstStyle>
            <a:lvl1pPr>
              <a:defRPr/>
            </a:lvl1pPr>
          </a:lstStyle>
          <a:p>
            <a:pPr>
              <a:defRPr/>
            </a:pPr>
            <a:endParaRPr lang="de-AT"/>
          </a:p>
        </p:txBody>
      </p:sp>
      <p:sp>
        <p:nvSpPr>
          <p:cNvPr id="9" name="Rectangle 6"/>
          <p:cNvSpPr>
            <a:spLocks noGrp="1" noChangeArrowheads="1"/>
          </p:cNvSpPr>
          <p:nvPr>
            <p:ph type="sldNum" sz="quarter" idx="12"/>
          </p:nvPr>
        </p:nvSpPr>
        <p:spPr/>
        <p:txBody>
          <a:bodyPr/>
          <a:lstStyle>
            <a:lvl1pPr>
              <a:defRPr/>
            </a:lvl1pPr>
          </a:lstStyle>
          <a:p>
            <a:pPr>
              <a:defRPr/>
            </a:pPr>
            <a:fld id="{6DBDDE7C-D053-4CB5-8E2F-C4A50729EED2}" type="slidenum">
              <a:rPr lang="de-AT"/>
              <a:pPr>
                <a:defRPr/>
              </a:pPr>
              <a:t>‹#›</a:t>
            </a:fld>
            <a:endParaRPr lang="de-AT"/>
          </a:p>
        </p:txBody>
      </p:sp>
    </p:spTree>
  </p:cSld>
  <p:clrMapOvr>
    <a:masterClrMapping/>
  </p:clrMapOvr>
  <p:transition spd="slow">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Rectangle 4"/>
          <p:cNvSpPr>
            <a:spLocks noGrp="1" noChangeArrowheads="1"/>
          </p:cNvSpPr>
          <p:nvPr>
            <p:ph type="dt" sz="half" idx="10"/>
          </p:nvPr>
        </p:nvSpPr>
        <p:spPr/>
        <p:txBody>
          <a:bodyPr/>
          <a:lstStyle>
            <a:lvl1pPr>
              <a:defRPr/>
            </a:lvl1pPr>
          </a:lstStyle>
          <a:p>
            <a:pPr>
              <a:defRPr/>
            </a:pPr>
            <a:endParaRPr lang="de-AT"/>
          </a:p>
        </p:txBody>
      </p:sp>
      <p:sp>
        <p:nvSpPr>
          <p:cNvPr id="4" name="Rectangle 5"/>
          <p:cNvSpPr>
            <a:spLocks noGrp="1" noChangeArrowheads="1"/>
          </p:cNvSpPr>
          <p:nvPr>
            <p:ph type="ftr" sz="quarter" idx="11"/>
          </p:nvPr>
        </p:nvSpPr>
        <p:spPr/>
        <p:txBody>
          <a:bodyPr/>
          <a:lstStyle>
            <a:lvl1pPr>
              <a:defRPr/>
            </a:lvl1pPr>
          </a:lstStyle>
          <a:p>
            <a:pPr>
              <a:defRPr/>
            </a:pPr>
            <a:endParaRPr lang="de-AT"/>
          </a:p>
        </p:txBody>
      </p:sp>
      <p:sp>
        <p:nvSpPr>
          <p:cNvPr id="5" name="Rectangle 6"/>
          <p:cNvSpPr>
            <a:spLocks noGrp="1" noChangeArrowheads="1"/>
          </p:cNvSpPr>
          <p:nvPr>
            <p:ph type="sldNum" sz="quarter" idx="12"/>
          </p:nvPr>
        </p:nvSpPr>
        <p:spPr/>
        <p:txBody>
          <a:bodyPr/>
          <a:lstStyle>
            <a:lvl1pPr>
              <a:defRPr/>
            </a:lvl1pPr>
          </a:lstStyle>
          <a:p>
            <a:pPr>
              <a:defRPr/>
            </a:pPr>
            <a:fld id="{32B6F599-C4F5-4116-A85C-F52DE3B8F68F}" type="slidenum">
              <a:rPr lang="de-AT"/>
              <a:pPr>
                <a:defRPr/>
              </a:pPr>
              <a:t>‹#›</a:t>
            </a:fld>
            <a:endParaRPr lang="de-AT"/>
          </a:p>
        </p:txBody>
      </p:sp>
    </p:spTree>
  </p:cSld>
  <p:clrMapOvr>
    <a:masterClrMapping/>
  </p:clrMapOvr>
  <p:transition spd="slow">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de-AT"/>
          </a:p>
        </p:txBody>
      </p:sp>
      <p:sp>
        <p:nvSpPr>
          <p:cNvPr id="3" name="Rectangle 5"/>
          <p:cNvSpPr>
            <a:spLocks noGrp="1" noChangeArrowheads="1"/>
          </p:cNvSpPr>
          <p:nvPr>
            <p:ph type="ftr" sz="quarter" idx="11"/>
          </p:nvPr>
        </p:nvSpPr>
        <p:spPr/>
        <p:txBody>
          <a:bodyPr/>
          <a:lstStyle>
            <a:lvl1pPr>
              <a:defRPr/>
            </a:lvl1pPr>
          </a:lstStyle>
          <a:p>
            <a:pPr>
              <a:defRPr/>
            </a:pPr>
            <a:endParaRPr lang="de-AT"/>
          </a:p>
        </p:txBody>
      </p:sp>
      <p:sp>
        <p:nvSpPr>
          <p:cNvPr id="4" name="Rectangle 6"/>
          <p:cNvSpPr>
            <a:spLocks noGrp="1" noChangeArrowheads="1"/>
          </p:cNvSpPr>
          <p:nvPr>
            <p:ph type="sldNum" sz="quarter" idx="12"/>
          </p:nvPr>
        </p:nvSpPr>
        <p:spPr/>
        <p:txBody>
          <a:bodyPr/>
          <a:lstStyle>
            <a:lvl1pPr>
              <a:defRPr/>
            </a:lvl1pPr>
          </a:lstStyle>
          <a:p>
            <a:pPr>
              <a:defRPr/>
            </a:pPr>
            <a:fld id="{FB1D1C35-E9B7-47FF-8C2B-20C5962C8E2F}" type="slidenum">
              <a:rPr lang="de-AT"/>
              <a:pPr>
                <a:defRPr/>
              </a:pPr>
              <a:t>‹#›</a:t>
            </a:fld>
            <a:endParaRPr lang="de-AT"/>
          </a:p>
        </p:txBody>
      </p:sp>
    </p:spTree>
  </p:cSld>
  <p:clrMapOvr>
    <a:masterClrMapping/>
  </p:clrMapOvr>
  <p:transition spd="slow">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p:txBody>
          <a:bodyPr/>
          <a:lstStyle>
            <a:lvl1pPr>
              <a:defRPr/>
            </a:lvl1pPr>
          </a:lstStyle>
          <a:p>
            <a:pPr>
              <a:defRPr/>
            </a:pPr>
            <a:endParaRPr lang="de-AT"/>
          </a:p>
        </p:txBody>
      </p:sp>
      <p:sp>
        <p:nvSpPr>
          <p:cNvPr id="6" name="Rectangle 5"/>
          <p:cNvSpPr>
            <a:spLocks noGrp="1" noChangeArrowheads="1"/>
          </p:cNvSpPr>
          <p:nvPr>
            <p:ph type="ftr" sz="quarter" idx="11"/>
          </p:nvPr>
        </p:nvSpPr>
        <p:spPr/>
        <p:txBody>
          <a:bodyPr/>
          <a:lstStyle>
            <a:lvl1pPr>
              <a:defRPr/>
            </a:lvl1pPr>
          </a:lstStyle>
          <a:p>
            <a:pPr>
              <a:defRPr/>
            </a:pPr>
            <a:endParaRPr lang="de-AT"/>
          </a:p>
        </p:txBody>
      </p:sp>
      <p:sp>
        <p:nvSpPr>
          <p:cNvPr id="7" name="Rectangle 6"/>
          <p:cNvSpPr>
            <a:spLocks noGrp="1" noChangeArrowheads="1"/>
          </p:cNvSpPr>
          <p:nvPr>
            <p:ph type="sldNum" sz="quarter" idx="12"/>
          </p:nvPr>
        </p:nvSpPr>
        <p:spPr/>
        <p:txBody>
          <a:bodyPr/>
          <a:lstStyle>
            <a:lvl1pPr>
              <a:defRPr/>
            </a:lvl1pPr>
          </a:lstStyle>
          <a:p>
            <a:pPr>
              <a:defRPr/>
            </a:pPr>
            <a:fld id="{E6C07164-B5A7-4917-91BC-DB29EDC5A8BE}" type="slidenum">
              <a:rPr lang="de-AT"/>
              <a:pPr>
                <a:defRPr/>
              </a:pPr>
              <a:t>‹#›</a:t>
            </a:fld>
            <a:endParaRPr lang="de-AT"/>
          </a:p>
        </p:txBody>
      </p:sp>
    </p:spTree>
  </p:cSld>
  <p:clrMapOvr>
    <a:masterClrMapping/>
  </p:clrMapOvr>
  <p:transition spd="slow">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p:txBody>
          <a:bodyPr/>
          <a:lstStyle>
            <a:lvl1pPr>
              <a:defRPr/>
            </a:lvl1pPr>
          </a:lstStyle>
          <a:p>
            <a:pPr>
              <a:defRPr/>
            </a:pPr>
            <a:endParaRPr lang="de-AT"/>
          </a:p>
        </p:txBody>
      </p:sp>
      <p:sp>
        <p:nvSpPr>
          <p:cNvPr id="6" name="Rectangle 5"/>
          <p:cNvSpPr>
            <a:spLocks noGrp="1" noChangeArrowheads="1"/>
          </p:cNvSpPr>
          <p:nvPr>
            <p:ph type="ftr" sz="quarter" idx="11"/>
          </p:nvPr>
        </p:nvSpPr>
        <p:spPr/>
        <p:txBody>
          <a:bodyPr/>
          <a:lstStyle>
            <a:lvl1pPr>
              <a:defRPr/>
            </a:lvl1pPr>
          </a:lstStyle>
          <a:p>
            <a:pPr>
              <a:defRPr/>
            </a:pPr>
            <a:endParaRPr lang="de-AT"/>
          </a:p>
        </p:txBody>
      </p:sp>
      <p:sp>
        <p:nvSpPr>
          <p:cNvPr id="7" name="Rectangle 6"/>
          <p:cNvSpPr>
            <a:spLocks noGrp="1" noChangeArrowheads="1"/>
          </p:cNvSpPr>
          <p:nvPr>
            <p:ph type="sldNum" sz="quarter" idx="12"/>
          </p:nvPr>
        </p:nvSpPr>
        <p:spPr/>
        <p:txBody>
          <a:bodyPr/>
          <a:lstStyle>
            <a:lvl1pPr>
              <a:defRPr/>
            </a:lvl1pPr>
          </a:lstStyle>
          <a:p>
            <a:pPr>
              <a:defRPr/>
            </a:pPr>
            <a:fld id="{445E66BE-37DD-4076-A4C6-8E37DBEF7CF0}" type="slidenum">
              <a:rPr lang="de-AT"/>
              <a:pPr>
                <a:defRPr/>
              </a:pPr>
              <a:t>‹#›</a:t>
            </a:fld>
            <a:endParaRPr lang="de-AT"/>
          </a:p>
        </p:txBody>
      </p:sp>
    </p:spTree>
  </p:cSld>
  <p:clrMapOvr>
    <a:masterClrMapping/>
  </p:clrMapOvr>
  <p:transition spd="slow">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AT"/>
              <a:t>Klicken Sie, um das Titelformat zu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AT"/>
              <a:t>Klicken Sie, um die Formate des Vorlagentextes zu bearbeiten</a:t>
            </a:r>
          </a:p>
          <a:p>
            <a:pPr lvl="1"/>
            <a:r>
              <a:rPr lang="de-AT"/>
              <a:t>Zweite Ebene</a:t>
            </a:r>
          </a:p>
          <a:p>
            <a:pPr lvl="2"/>
            <a:r>
              <a:rPr lang="de-AT"/>
              <a:t>Dritte Ebene</a:t>
            </a:r>
          </a:p>
          <a:p>
            <a:pPr lvl="3"/>
            <a:r>
              <a:rPr lang="de-AT"/>
              <a:t>Vierte Ebene</a:t>
            </a:r>
          </a:p>
          <a:p>
            <a:pPr lvl="4"/>
            <a:r>
              <a:rPr lang="de-AT"/>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a:defRPr/>
            </a:pPr>
            <a:endParaRPr lang="de-A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defRPr>
            </a:lvl1pPr>
          </a:lstStyle>
          <a:p>
            <a:pPr>
              <a:defRPr/>
            </a:pPr>
            <a:endParaRPr lang="de-A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a:defRPr/>
            </a:pPr>
            <a:fld id="{1D1CC89C-988B-43B7-99E4-7F25EAAA3436}" type="slidenum">
              <a:rPr lang="de-AT"/>
              <a:pPr>
                <a:defRPr/>
              </a:pPr>
              <a:t>‹#›</a:t>
            </a:fld>
            <a:endParaRPr lang="de-AT"/>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spd="slow">
    <p:pull dir="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pic>
        <p:nvPicPr>
          <p:cNvPr id="15362" name="Picture 6" descr="Krippe1"/>
          <p:cNvPicPr>
            <a:picLocks noChangeAspect="1" noChangeArrowheads="1"/>
          </p:cNvPicPr>
          <p:nvPr/>
        </p:nvPicPr>
        <p:blipFill>
          <a:blip r:embed="rId2" cstate="print"/>
          <a:srcRect/>
          <a:stretch>
            <a:fillRect/>
          </a:stretch>
        </p:blipFill>
        <p:spPr bwMode="auto">
          <a:xfrm>
            <a:off x="1143000" y="2590800"/>
            <a:ext cx="6705600" cy="3581400"/>
          </a:xfrm>
          <a:prstGeom prst="rect">
            <a:avLst/>
          </a:prstGeom>
          <a:noFill/>
          <a:ln w="9525">
            <a:noFill/>
            <a:miter lim="800000"/>
            <a:headEnd/>
            <a:tailEnd/>
          </a:ln>
        </p:spPr>
      </p:pic>
      <p:pic>
        <p:nvPicPr>
          <p:cNvPr id="15363" name="Picture 7" descr="schneeflocken-linie"/>
          <p:cNvPicPr>
            <a:picLocks noChangeAspect="1" noChangeArrowheads="1" noCrop="1"/>
          </p:cNvPicPr>
          <p:nvPr/>
        </p:nvPicPr>
        <p:blipFill>
          <a:blip r:embed="rId3" cstate="print"/>
          <a:srcRect/>
          <a:stretch>
            <a:fillRect/>
          </a:stretch>
        </p:blipFill>
        <p:spPr bwMode="auto">
          <a:xfrm>
            <a:off x="152400" y="0"/>
            <a:ext cx="8991600" cy="381000"/>
          </a:xfrm>
          <a:prstGeom prst="rect">
            <a:avLst/>
          </a:prstGeom>
          <a:noFill/>
          <a:ln w="9525">
            <a:noFill/>
            <a:miter lim="800000"/>
            <a:headEnd/>
            <a:tailEnd/>
          </a:ln>
        </p:spPr>
      </p:pic>
      <p:sp>
        <p:nvSpPr>
          <p:cNvPr id="2060" name="Text Box 12"/>
          <p:cNvSpPr txBox="1">
            <a:spLocks noChangeArrowheads="1"/>
          </p:cNvSpPr>
          <p:nvPr/>
        </p:nvSpPr>
        <p:spPr bwMode="auto">
          <a:xfrm>
            <a:off x="685800" y="2057400"/>
            <a:ext cx="7772400" cy="457200"/>
          </a:xfrm>
          <a:prstGeom prst="rect">
            <a:avLst/>
          </a:prstGeom>
          <a:noFill/>
          <a:ln w="9525">
            <a:noFill/>
            <a:miter lim="800000"/>
            <a:headEnd/>
            <a:tailEnd/>
          </a:ln>
          <a:effectLst/>
        </p:spPr>
        <p:txBody>
          <a:bodyPr>
            <a:spAutoFit/>
          </a:bodyPr>
          <a:lstStyle/>
          <a:p>
            <a:pPr>
              <a:spcBef>
                <a:spcPct val="50000"/>
              </a:spcBef>
              <a:defRPr/>
            </a:pPr>
            <a:r>
              <a:rPr lang="de-DE">
                <a:solidFill>
                  <a:srgbClr val="CC0000"/>
                </a:solidFill>
                <a:effectLst>
                  <a:outerShdw blurRad="38100" dist="38100" dir="2700000" algn="tl">
                    <a:srgbClr val="000000"/>
                  </a:outerShdw>
                </a:effectLst>
                <a:latin typeface="Tahoma" pitchFamily="34" charset="0"/>
              </a:rPr>
              <a:t>Wurde JESUS tatsächlich am 24. Dezember geboren ?</a:t>
            </a:r>
            <a:endParaRPr lang="de-AT">
              <a:solidFill>
                <a:srgbClr val="CC0000"/>
              </a:solidFill>
              <a:effectLst>
                <a:outerShdw blurRad="38100" dist="38100" dir="2700000" algn="tl">
                  <a:srgbClr val="000000"/>
                </a:outerShdw>
              </a:effectLst>
              <a:latin typeface="Tahoma" pitchFamily="34" charset="0"/>
            </a:endParaRPr>
          </a:p>
        </p:txBody>
      </p:sp>
      <p:sp>
        <p:nvSpPr>
          <p:cNvPr id="2062" name="Text Box 14"/>
          <p:cNvSpPr txBox="1">
            <a:spLocks noChangeArrowheads="1"/>
          </p:cNvSpPr>
          <p:nvPr/>
        </p:nvSpPr>
        <p:spPr bwMode="auto">
          <a:xfrm>
            <a:off x="381000" y="228600"/>
            <a:ext cx="7924800" cy="1981200"/>
          </a:xfrm>
          <a:prstGeom prst="rect">
            <a:avLst/>
          </a:prstGeom>
          <a:noFill/>
          <a:ln w="9525">
            <a:noFill/>
            <a:miter lim="800000"/>
            <a:headEnd/>
            <a:tailEnd/>
          </a:ln>
          <a:effectLst/>
        </p:spPr>
        <p:txBody>
          <a:bodyPr>
            <a:spAutoFit/>
          </a:bodyPr>
          <a:lstStyle/>
          <a:p>
            <a:pPr algn="ctr">
              <a:spcBef>
                <a:spcPct val="50000"/>
              </a:spcBef>
              <a:defRPr/>
            </a:pPr>
            <a:r>
              <a:rPr lang="de-DE" sz="4400" b="1">
                <a:solidFill>
                  <a:srgbClr val="CC0000"/>
                </a:solidFill>
                <a:effectLst>
                  <a:outerShdw blurRad="38100" dist="38100" dir="2700000" algn="tl">
                    <a:srgbClr val="000000"/>
                  </a:outerShdw>
                </a:effectLst>
                <a:latin typeface="Verdana" pitchFamily="34" charset="0"/>
              </a:rPr>
              <a:t>Die Wahrheit über </a:t>
            </a:r>
            <a:br>
              <a:rPr lang="de-DE" sz="4400" b="1">
                <a:solidFill>
                  <a:srgbClr val="CC0000"/>
                </a:solidFill>
                <a:effectLst>
                  <a:outerShdw blurRad="38100" dist="38100" dir="2700000" algn="tl">
                    <a:srgbClr val="000000"/>
                  </a:outerShdw>
                </a:effectLst>
                <a:latin typeface="Verdana" pitchFamily="34" charset="0"/>
              </a:rPr>
            </a:br>
            <a:r>
              <a:rPr lang="de-DE" sz="8000" b="1">
                <a:solidFill>
                  <a:srgbClr val="CC0000"/>
                </a:solidFill>
                <a:effectLst>
                  <a:outerShdw blurRad="38100" dist="38100" dir="2700000" algn="tl">
                    <a:srgbClr val="000000"/>
                  </a:outerShdw>
                </a:effectLst>
                <a:latin typeface="Verdana" pitchFamily="34" charset="0"/>
              </a:rPr>
              <a:t>Weihnachten</a:t>
            </a:r>
            <a:endParaRPr lang="de-AT" sz="8000" b="1">
              <a:solidFill>
                <a:srgbClr val="CC0000"/>
              </a:solidFill>
              <a:effectLst>
                <a:outerShdw blurRad="38100" dist="38100" dir="2700000" algn="tl">
                  <a:srgbClr val="000000"/>
                </a:outerShdw>
              </a:effectLst>
              <a:latin typeface="Verdana" pitchFamily="34" charset="0"/>
            </a:endParaRPr>
          </a:p>
        </p:txBody>
      </p:sp>
    </p:spTree>
  </p:cSld>
  <p:clrMapOvr>
    <a:masterClrMapping/>
  </p:clrMapOvr>
  <p:transition spd="slow">
    <p:pull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maria+jose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4579" name="Text Box 7"/>
          <p:cNvSpPr txBox="1">
            <a:spLocks noChangeArrowheads="1"/>
          </p:cNvSpPr>
          <p:nvPr/>
        </p:nvSpPr>
        <p:spPr bwMode="auto">
          <a:xfrm>
            <a:off x="2438400" y="381000"/>
            <a:ext cx="4191000" cy="762000"/>
          </a:xfrm>
          <a:prstGeom prst="rect">
            <a:avLst/>
          </a:prstGeom>
          <a:noFill/>
          <a:ln w="9525">
            <a:noFill/>
            <a:miter lim="800000"/>
            <a:headEnd/>
            <a:tailEnd/>
          </a:ln>
        </p:spPr>
        <p:txBody>
          <a:bodyPr>
            <a:spAutoFit/>
          </a:bodyPr>
          <a:lstStyle/>
          <a:p>
            <a:pPr>
              <a:spcBef>
                <a:spcPct val="50000"/>
              </a:spcBef>
            </a:pPr>
            <a:r>
              <a:rPr lang="de-DE" sz="4400" b="1">
                <a:solidFill>
                  <a:schemeClr val="bg1"/>
                </a:solidFill>
                <a:effectLst/>
                <a:latin typeface="Verdana" pitchFamily="34" charset="0"/>
              </a:rPr>
              <a:t>+ 9 Monate</a:t>
            </a:r>
            <a:endParaRPr lang="de-AT" sz="4400" b="1">
              <a:solidFill>
                <a:schemeClr val="bg1"/>
              </a:solidFill>
              <a:effectLst/>
              <a:latin typeface="Verdana" pitchFamily="34" charset="0"/>
            </a:endParaRPr>
          </a:p>
        </p:txBody>
      </p:sp>
      <p:sp>
        <p:nvSpPr>
          <p:cNvPr id="11273" name="Text Box 9"/>
          <p:cNvSpPr txBox="1">
            <a:spLocks noChangeArrowheads="1"/>
          </p:cNvSpPr>
          <p:nvPr/>
        </p:nvSpPr>
        <p:spPr bwMode="auto">
          <a:xfrm>
            <a:off x="533400" y="4495800"/>
            <a:ext cx="8001000" cy="1800225"/>
          </a:xfrm>
          <a:prstGeom prst="rect">
            <a:avLst/>
          </a:prstGeom>
          <a:solidFill>
            <a:srgbClr val="000000">
              <a:alpha val="50000"/>
            </a:srgbClr>
          </a:solidFill>
          <a:ln w="9525">
            <a:noFill/>
            <a:miter lim="800000"/>
            <a:headEnd/>
            <a:tailEnd/>
          </a:ln>
          <a:effectLst/>
        </p:spPr>
        <p:txBody>
          <a:bodyPr>
            <a:spAutoFit/>
          </a:bodyPr>
          <a:lstStyle/>
          <a:p>
            <a:pPr algn="ctr">
              <a:spcBef>
                <a:spcPct val="20000"/>
              </a:spcBef>
              <a:defRPr/>
            </a:pPr>
            <a:r>
              <a:rPr lang="de-DE" sz="2800" b="1">
                <a:solidFill>
                  <a:schemeClr val="bg1"/>
                </a:solidFill>
                <a:effectLst/>
                <a:latin typeface="Tahoma" pitchFamily="34" charset="0"/>
              </a:rPr>
              <a:t>Addiert man zum biblischen Zeitpunkt der Empfängnis 9 Monate, so ergibt sich ein Geburtstermin in den Monaten September bis Oktober.</a:t>
            </a:r>
            <a:endParaRPr lang="de-AT" sz="2800" b="1">
              <a:effectLst>
                <a:outerShdw blurRad="38100" dist="38100" dir="2700000" algn="tl">
                  <a:srgbClr val="FFFFFF"/>
                </a:outerShdw>
              </a:effectLst>
              <a:latin typeface="Tahoma" pitchFamily="34" charset="0"/>
            </a:endParaRPr>
          </a:p>
        </p:txBody>
      </p:sp>
    </p:spTree>
  </p:cSld>
  <p:clrMapOvr>
    <a:masterClrMapping/>
  </p:clrMapOvr>
  <p:transition spd="slow">
    <p:pull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jesajarolle"/>
          <p:cNvPicPr>
            <a:picLocks noChangeAspect="1" noChangeArrowheads="1"/>
          </p:cNvPicPr>
          <p:nvPr/>
        </p:nvPicPr>
        <p:blipFill>
          <a:blip r:embed="rId2" cstate="print">
            <a:lum bright="2000" contrast="2000"/>
          </a:blip>
          <a:srcRect/>
          <a:stretch>
            <a:fillRect/>
          </a:stretch>
        </p:blipFill>
        <p:spPr bwMode="auto">
          <a:xfrm>
            <a:off x="0" y="0"/>
            <a:ext cx="9144000" cy="6858000"/>
          </a:xfrm>
          <a:prstGeom prst="rect">
            <a:avLst/>
          </a:prstGeom>
          <a:noFill/>
          <a:ln w="9525">
            <a:noFill/>
            <a:miter lim="800000"/>
            <a:headEnd/>
            <a:tailEnd/>
          </a:ln>
        </p:spPr>
      </p:pic>
      <p:sp>
        <p:nvSpPr>
          <p:cNvPr id="13317" name="Text Box 5"/>
          <p:cNvSpPr txBox="1">
            <a:spLocks noChangeArrowheads="1"/>
          </p:cNvSpPr>
          <p:nvPr/>
        </p:nvSpPr>
        <p:spPr bwMode="auto">
          <a:xfrm>
            <a:off x="838200" y="2209800"/>
            <a:ext cx="7315200" cy="1189038"/>
          </a:xfrm>
          <a:prstGeom prst="rect">
            <a:avLst/>
          </a:prstGeom>
          <a:solidFill>
            <a:srgbClr val="000000">
              <a:alpha val="50000"/>
            </a:srgbClr>
          </a:solidFill>
          <a:ln w="9525">
            <a:noFill/>
            <a:miter lim="800000"/>
            <a:headEnd/>
            <a:tailEnd/>
          </a:ln>
          <a:effectLst/>
        </p:spPr>
        <p:txBody>
          <a:bodyPr>
            <a:spAutoFit/>
          </a:bodyPr>
          <a:lstStyle/>
          <a:p>
            <a:pPr algn="ctr">
              <a:spcBef>
                <a:spcPct val="50000"/>
              </a:spcBef>
              <a:defRPr/>
            </a:pPr>
            <a:r>
              <a:rPr lang="de-AT" sz="1800" b="1" i="1">
                <a:solidFill>
                  <a:schemeClr val="bg1"/>
                </a:solidFill>
                <a:effectLst>
                  <a:outerShdw blurRad="38100" dist="38100" dir="2700000" algn="tl">
                    <a:srgbClr val="808080"/>
                  </a:outerShdw>
                </a:effectLst>
                <a:latin typeface="Verdana" pitchFamily="34" charset="0"/>
              </a:rPr>
              <a:t>„Darum so wird euch der HERR selbst ein Zeichen geben: Siehe, eine Jungfrau ist schwanger und wird einen Sohn gebären, den wird sie heißen Immanuel.“</a:t>
            </a:r>
            <a:r>
              <a:rPr lang="de-DE">
                <a:solidFill>
                  <a:schemeClr val="bg1"/>
                </a:solidFill>
                <a:effectLst>
                  <a:outerShdw blurRad="38100" dist="38100" dir="2700000" algn="tl">
                    <a:srgbClr val="808080"/>
                  </a:outerShdw>
                </a:effectLst>
                <a:latin typeface="Franklin Gothic Medium" pitchFamily="34" charset="0"/>
              </a:rPr>
              <a:t>  </a:t>
            </a:r>
            <a:r>
              <a:rPr lang="de-DE" sz="1200">
                <a:solidFill>
                  <a:schemeClr val="bg1"/>
                </a:solidFill>
                <a:effectLst>
                  <a:outerShdw blurRad="38100" dist="38100" dir="2700000" algn="tl">
                    <a:srgbClr val="808080"/>
                  </a:outerShdw>
                </a:effectLst>
                <a:latin typeface="Arial" pitchFamily="34" charset="0"/>
              </a:rPr>
              <a:t>Jesaja 7,14</a:t>
            </a:r>
            <a:endParaRPr lang="de-AT" sz="1200">
              <a:solidFill>
                <a:schemeClr val="bg1"/>
              </a:solidFill>
              <a:effectLst>
                <a:outerShdw blurRad="38100" dist="38100" dir="2700000" algn="tl">
                  <a:srgbClr val="808080"/>
                </a:outerShdw>
              </a:effectLst>
              <a:latin typeface="Arial" pitchFamily="34" charset="0"/>
            </a:endParaRPr>
          </a:p>
        </p:txBody>
      </p:sp>
      <p:sp>
        <p:nvSpPr>
          <p:cNvPr id="13321" name="Text Box 9"/>
          <p:cNvSpPr txBox="1">
            <a:spLocks noChangeArrowheads="1"/>
          </p:cNvSpPr>
          <p:nvPr/>
        </p:nvSpPr>
        <p:spPr bwMode="auto">
          <a:xfrm>
            <a:off x="609600" y="0"/>
            <a:ext cx="8382000" cy="641350"/>
          </a:xfrm>
          <a:prstGeom prst="rect">
            <a:avLst/>
          </a:prstGeom>
          <a:noFill/>
          <a:ln w="9525">
            <a:noFill/>
            <a:miter lim="800000"/>
            <a:headEnd/>
            <a:tailEnd/>
          </a:ln>
          <a:effectLst/>
        </p:spPr>
        <p:txBody>
          <a:bodyPr>
            <a:spAutoFit/>
          </a:bodyPr>
          <a:lstStyle/>
          <a:p>
            <a:pPr algn="ctr">
              <a:spcBef>
                <a:spcPct val="50000"/>
              </a:spcBef>
              <a:defRPr/>
            </a:pPr>
            <a:r>
              <a:rPr lang="de-DE" sz="3600" b="1">
                <a:solidFill>
                  <a:schemeClr val="tx2"/>
                </a:solidFill>
                <a:effectLst>
                  <a:outerShdw blurRad="38100" dist="38100" dir="2700000" algn="tl">
                    <a:srgbClr val="FFFFFF"/>
                  </a:outerShdw>
                </a:effectLst>
                <a:latin typeface="Arial" pitchFamily="34" charset="0"/>
              </a:rPr>
              <a:t>Die Historizität der Geburt JESU</a:t>
            </a:r>
            <a:endParaRPr lang="de-AT" sz="3600" b="1">
              <a:solidFill>
                <a:schemeClr val="tx2"/>
              </a:solidFill>
              <a:effectLst>
                <a:outerShdw blurRad="38100" dist="38100" dir="2700000" algn="tl">
                  <a:srgbClr val="FFFFFF"/>
                </a:outerShdw>
              </a:effectLst>
              <a:latin typeface="Arial" pitchFamily="34" charset="0"/>
            </a:endParaRPr>
          </a:p>
        </p:txBody>
      </p:sp>
      <p:sp>
        <p:nvSpPr>
          <p:cNvPr id="13322" name="Text Box 10"/>
          <p:cNvSpPr txBox="1">
            <a:spLocks noChangeArrowheads="1"/>
          </p:cNvSpPr>
          <p:nvPr/>
        </p:nvSpPr>
        <p:spPr bwMode="auto">
          <a:xfrm>
            <a:off x="304800" y="3352800"/>
            <a:ext cx="8229600" cy="3116263"/>
          </a:xfrm>
          <a:prstGeom prst="rect">
            <a:avLst/>
          </a:prstGeom>
          <a:solidFill>
            <a:schemeClr val="tx1">
              <a:alpha val="50000"/>
            </a:schemeClr>
          </a:solidFill>
          <a:ln w="9525">
            <a:noFill/>
            <a:miter lim="800000"/>
            <a:headEnd/>
            <a:tailEnd/>
          </a:ln>
          <a:effectLst/>
        </p:spPr>
        <p:txBody>
          <a:bodyPr>
            <a:spAutoFit/>
          </a:bodyPr>
          <a:lstStyle/>
          <a:p>
            <a:pPr algn="ctr">
              <a:spcBef>
                <a:spcPct val="50000"/>
              </a:spcBef>
              <a:defRPr/>
            </a:pPr>
            <a:r>
              <a:rPr lang="de-DE" sz="1800">
                <a:solidFill>
                  <a:schemeClr val="bg1"/>
                </a:solidFill>
                <a:effectLst>
                  <a:outerShdw blurRad="38100" dist="38100" dir="2700000" algn="tl">
                    <a:srgbClr val="808080"/>
                  </a:outerShdw>
                </a:effectLst>
                <a:latin typeface="Arial" pitchFamily="34" charset="0"/>
              </a:rPr>
              <a:t>Die Erfüllung dieser Prophezeiung wurde im ca. 62 n. Chr. verfassten Matthäusevangelium festgehalten:</a:t>
            </a:r>
            <a:br>
              <a:rPr lang="de-DE" sz="1600">
                <a:solidFill>
                  <a:schemeClr val="bg1"/>
                </a:solidFill>
                <a:effectLst>
                  <a:outerShdw blurRad="38100" dist="38100" dir="2700000" algn="tl">
                    <a:srgbClr val="808080"/>
                  </a:outerShdw>
                </a:effectLst>
                <a:latin typeface="Arial" pitchFamily="34" charset="0"/>
              </a:rPr>
            </a:br>
            <a:r>
              <a:rPr lang="de-DE" sz="1600">
                <a:solidFill>
                  <a:schemeClr val="bg1"/>
                </a:solidFill>
                <a:effectLst>
                  <a:outerShdw blurRad="38100" dist="38100" dir="2700000" algn="tl">
                    <a:srgbClr val="808080"/>
                  </a:outerShdw>
                </a:effectLst>
                <a:latin typeface="Verdana" pitchFamily="34" charset="0"/>
              </a:rPr>
              <a:t> </a:t>
            </a:r>
            <a:r>
              <a:rPr lang="de-DE" sz="1600" i="1">
                <a:solidFill>
                  <a:schemeClr val="bg1"/>
                </a:solidFill>
                <a:effectLst>
                  <a:outerShdw blurRad="38100" dist="38100" dir="2700000" algn="tl">
                    <a:srgbClr val="808080"/>
                  </a:outerShdw>
                </a:effectLst>
                <a:latin typeface="Verdana" pitchFamily="34" charset="0"/>
              </a:rPr>
              <a:t>„</a:t>
            </a:r>
            <a:r>
              <a:rPr lang="de-AT" sz="1600" b="1" i="1">
                <a:solidFill>
                  <a:schemeClr val="bg1"/>
                </a:solidFill>
                <a:effectLst>
                  <a:outerShdw blurRad="38100" dist="38100" dir="2700000" algn="tl">
                    <a:srgbClr val="808080"/>
                  </a:outerShdw>
                </a:effectLst>
                <a:latin typeface="Verdana" pitchFamily="34" charset="0"/>
              </a:rPr>
              <a:t>Indem er aber also gedachte, siehe, da erschien ihm ein Engel des HERRN im Traum und sprach: Joseph, du Sohn Davids, fürchte dich nicht, Maria, dein Gemahl, zu dir zu nehmen; denn das in ihr geboren ist, das ist von dem heiligen Geist. Und sie wird einen Sohn gebären, des Namen sollst du Jesus heißen; denn er wird sein Volk selig machen von ihren Sünden.  Das ist aber alles geschehen, auf dass erfüllt würde, was der HERR durch den Propheten gesagt hat, der da spricht: "Siehe, eine Jungfrau wird schwanger sein und einen Sohn gebären, und sie werden seinen Namen Immanuel heißen, das ist verdolmetscht: Gott mit uns.“</a:t>
            </a:r>
            <a:r>
              <a:rPr lang="de-DE" sz="1800" b="1">
                <a:solidFill>
                  <a:schemeClr val="bg1"/>
                </a:solidFill>
                <a:effectLst>
                  <a:outerShdw blurRad="38100" dist="38100" dir="2700000" algn="tl">
                    <a:srgbClr val="808080"/>
                  </a:outerShdw>
                </a:effectLst>
                <a:latin typeface="Arial Narrow" pitchFamily="34" charset="0"/>
              </a:rPr>
              <a:t>                     </a:t>
            </a:r>
            <a:r>
              <a:rPr lang="de-DE" sz="1200">
                <a:solidFill>
                  <a:schemeClr val="bg1"/>
                </a:solidFill>
                <a:effectLst/>
                <a:latin typeface="Arial" pitchFamily="34" charset="0"/>
              </a:rPr>
              <a:t>Matthäus 1,20-23</a:t>
            </a:r>
            <a:endParaRPr lang="de-AT" sz="1200">
              <a:solidFill>
                <a:schemeClr val="bg1"/>
              </a:solidFill>
              <a:effectLst/>
              <a:latin typeface="Arial" pitchFamily="34" charset="0"/>
            </a:endParaRPr>
          </a:p>
        </p:txBody>
      </p:sp>
      <p:sp>
        <p:nvSpPr>
          <p:cNvPr id="13325" name="Text Box 13"/>
          <p:cNvSpPr txBox="1">
            <a:spLocks noChangeArrowheads="1"/>
          </p:cNvSpPr>
          <p:nvPr/>
        </p:nvSpPr>
        <p:spPr bwMode="auto">
          <a:xfrm>
            <a:off x="609600" y="990600"/>
            <a:ext cx="7772400" cy="1190625"/>
          </a:xfrm>
          <a:prstGeom prst="rect">
            <a:avLst/>
          </a:prstGeom>
          <a:solidFill>
            <a:srgbClr val="000000">
              <a:alpha val="50000"/>
            </a:srgbClr>
          </a:solidFill>
          <a:ln w="9525">
            <a:noFill/>
            <a:miter lim="800000"/>
            <a:headEnd/>
            <a:tailEnd/>
          </a:ln>
          <a:effectLst/>
        </p:spPr>
        <p:txBody>
          <a:bodyPr>
            <a:spAutoFit/>
          </a:bodyPr>
          <a:lstStyle/>
          <a:p>
            <a:pPr algn="ctr">
              <a:spcBef>
                <a:spcPct val="50000"/>
              </a:spcBef>
              <a:defRPr/>
            </a:pPr>
            <a:r>
              <a:rPr lang="de-DE" sz="1800">
                <a:solidFill>
                  <a:schemeClr val="bg1"/>
                </a:solidFill>
                <a:effectLst>
                  <a:outerShdw blurRad="38100" dist="38100" dir="2700000" algn="tl">
                    <a:srgbClr val="808080"/>
                  </a:outerShdw>
                </a:effectLst>
                <a:latin typeface="Arial" pitchFamily="34" charset="0"/>
              </a:rPr>
              <a:t>In einer 1947 gefundenen Schriftrolle vom Toten Meer (Qumran), die eine Abschrift des vollständigen Buches des Propheten Jesaja enthält, findet sich ein Hinweis auf dieses Ereignis, obwohl dies erst ca. 200 Jahre später stattfand.  Die Niederschrift der Rolle wird mit ca. 200 vor Christi datiert.</a:t>
            </a:r>
            <a:endParaRPr lang="de-AT" sz="1800">
              <a:solidFill>
                <a:schemeClr val="bg1"/>
              </a:solidFill>
              <a:effectLst>
                <a:outerShdw blurRad="38100" dist="38100" dir="2700000" algn="tl">
                  <a:srgbClr val="808080"/>
                </a:outerShdw>
              </a:effectLst>
              <a:latin typeface="Arial" pitchFamily="34" charset="0"/>
            </a:endParaRPr>
          </a:p>
        </p:txBody>
      </p:sp>
    </p:spTree>
  </p:cSld>
  <p:clrMapOvr>
    <a:masterClrMapping/>
  </p:clrMapOvr>
  <p:transition spd="slow">
    <p:pull dir="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14549" name="Text Box 213"/>
          <p:cNvSpPr txBox="1">
            <a:spLocks noChangeArrowheads="1"/>
          </p:cNvSpPr>
          <p:nvPr/>
        </p:nvSpPr>
        <p:spPr bwMode="auto">
          <a:xfrm>
            <a:off x="0" y="228600"/>
            <a:ext cx="8991600" cy="641350"/>
          </a:xfrm>
          <a:prstGeom prst="rect">
            <a:avLst/>
          </a:prstGeom>
          <a:noFill/>
          <a:ln w="9525">
            <a:noFill/>
            <a:miter lim="800000"/>
            <a:headEnd/>
            <a:tailEnd/>
          </a:ln>
          <a:effectLst/>
        </p:spPr>
        <p:txBody>
          <a:bodyPr>
            <a:spAutoFit/>
          </a:bodyPr>
          <a:lstStyle/>
          <a:p>
            <a:pPr algn="ctr">
              <a:spcBef>
                <a:spcPct val="50000"/>
              </a:spcBef>
              <a:defRPr/>
            </a:pPr>
            <a:endParaRPr lang="de-DE" sz="3600" b="1">
              <a:solidFill>
                <a:schemeClr val="tx2"/>
              </a:solidFill>
              <a:effectLst>
                <a:outerShdw blurRad="38100" dist="38100" dir="2700000" algn="tl">
                  <a:srgbClr val="FFFFFF"/>
                </a:outerShdw>
              </a:effectLst>
              <a:latin typeface="Franklin Gothic Medium" pitchFamily="34" charset="0"/>
            </a:endParaRPr>
          </a:p>
        </p:txBody>
      </p:sp>
      <p:pic>
        <p:nvPicPr>
          <p:cNvPr id="26627" name="Picture 272" descr="betlehem"/>
          <p:cNvPicPr>
            <a:picLocks noChangeAspect="1" noChangeArrowheads="1"/>
          </p:cNvPicPr>
          <p:nvPr/>
        </p:nvPicPr>
        <p:blipFill>
          <a:blip r:embed="rId2" cstate="print">
            <a:lum bright="20000" contrast="-20000"/>
          </a:blip>
          <a:srcRect/>
          <a:stretch>
            <a:fillRect/>
          </a:stretch>
        </p:blipFill>
        <p:spPr bwMode="auto">
          <a:xfrm>
            <a:off x="5410200" y="1130300"/>
            <a:ext cx="3302000" cy="2476500"/>
          </a:xfrm>
          <a:prstGeom prst="rect">
            <a:avLst/>
          </a:prstGeom>
          <a:noFill/>
          <a:ln w="9525">
            <a:noFill/>
            <a:miter lim="800000"/>
            <a:headEnd/>
            <a:tailEnd/>
          </a:ln>
        </p:spPr>
      </p:pic>
      <p:pic>
        <p:nvPicPr>
          <p:cNvPr id="26628" name="Picture 273" descr="verratjudas"/>
          <p:cNvPicPr>
            <a:picLocks noChangeAspect="1" noChangeArrowheads="1"/>
          </p:cNvPicPr>
          <p:nvPr/>
        </p:nvPicPr>
        <p:blipFill>
          <a:blip r:embed="rId3" cstate="print">
            <a:lum bright="20000" contrast="-20000"/>
          </a:blip>
          <a:srcRect/>
          <a:stretch>
            <a:fillRect/>
          </a:stretch>
        </p:blipFill>
        <p:spPr bwMode="auto">
          <a:xfrm>
            <a:off x="2057400" y="4025900"/>
            <a:ext cx="3581400" cy="2667000"/>
          </a:xfrm>
          <a:prstGeom prst="rect">
            <a:avLst/>
          </a:prstGeom>
          <a:noFill/>
          <a:ln w="9525">
            <a:noFill/>
            <a:miter lim="800000"/>
            <a:headEnd/>
            <a:tailEnd/>
          </a:ln>
        </p:spPr>
      </p:pic>
      <p:pic>
        <p:nvPicPr>
          <p:cNvPr id="26629" name="Picture 274" descr="jesus-palm16"/>
          <p:cNvPicPr>
            <a:picLocks noChangeAspect="1" noChangeArrowheads="1"/>
          </p:cNvPicPr>
          <p:nvPr/>
        </p:nvPicPr>
        <p:blipFill>
          <a:blip r:embed="rId4" cstate="print">
            <a:lum bright="20000" contrast="-20000"/>
          </a:blip>
          <a:srcRect/>
          <a:stretch>
            <a:fillRect/>
          </a:stretch>
        </p:blipFill>
        <p:spPr bwMode="auto">
          <a:xfrm>
            <a:off x="304800" y="3035300"/>
            <a:ext cx="1682750" cy="1828800"/>
          </a:xfrm>
          <a:prstGeom prst="rect">
            <a:avLst/>
          </a:prstGeom>
          <a:noFill/>
          <a:ln w="9525">
            <a:noFill/>
            <a:miter lim="800000"/>
            <a:headEnd/>
            <a:tailEnd/>
          </a:ln>
        </p:spPr>
      </p:pic>
      <p:graphicFrame>
        <p:nvGraphicFramePr>
          <p:cNvPr id="14659" name="Group 323"/>
          <p:cNvGraphicFramePr>
            <a:graphicFrameLocks noGrp="1"/>
          </p:cNvGraphicFramePr>
          <p:nvPr/>
        </p:nvGraphicFramePr>
        <p:xfrm>
          <a:off x="304800" y="762000"/>
          <a:ext cx="8610600" cy="5910264"/>
        </p:xfrm>
        <a:graphic>
          <a:graphicData uri="http://schemas.openxmlformats.org/drawingml/2006/table">
            <a:tbl>
              <a:tblPr/>
              <a:tblGrid>
                <a:gridCol w="1722438">
                  <a:extLst>
                    <a:ext uri="{9D8B030D-6E8A-4147-A177-3AD203B41FA5}">
                      <a16:colId xmlns:a16="http://schemas.microsoft.com/office/drawing/2014/main" val="20000"/>
                    </a:ext>
                  </a:extLst>
                </a:gridCol>
                <a:gridCol w="3341687">
                  <a:extLst>
                    <a:ext uri="{9D8B030D-6E8A-4147-A177-3AD203B41FA5}">
                      <a16:colId xmlns:a16="http://schemas.microsoft.com/office/drawing/2014/main" val="20001"/>
                    </a:ext>
                  </a:extLst>
                </a:gridCol>
                <a:gridCol w="3546475">
                  <a:extLst>
                    <a:ext uri="{9D8B030D-6E8A-4147-A177-3AD203B41FA5}">
                      <a16:colId xmlns:a16="http://schemas.microsoft.com/office/drawing/2014/main" val="20002"/>
                    </a:ext>
                  </a:extLst>
                </a:gridCol>
              </a:tblGrid>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1" u="none" strike="noStrike" cap="none" normalizeH="0" baseline="0">
                          <a:ln>
                            <a:noFill/>
                          </a:ln>
                          <a:solidFill>
                            <a:schemeClr val="tx1"/>
                          </a:solidFill>
                          <a:effectLst>
                            <a:outerShdw blurRad="38100" dist="38100" dir="2700000" algn="tl">
                              <a:srgbClr val="FFFFFF"/>
                            </a:outerShdw>
                          </a:effectLst>
                          <a:latin typeface="Arial" pitchFamily="34" charset="0"/>
                          <a:cs typeface="Times New Roman" pitchFamily="18" charset="0"/>
                        </a:rPr>
                        <a:t>Thema</a:t>
                      </a:r>
                      <a:endParaRPr kumimoji="0" lang="de-AT" sz="1600" b="1" i="1" u="none" strike="noStrike" cap="none" normalizeH="0" baseline="0">
                        <a:ln>
                          <a:noFill/>
                        </a:ln>
                        <a:solidFill>
                          <a:schemeClr val="tx1"/>
                        </a:solidFill>
                        <a:effectLst>
                          <a:outerShdw blurRad="38100" dist="38100" dir="2700000" algn="tl">
                            <a:srgbClr val="FFFFFF"/>
                          </a:outerShdw>
                        </a:effectLst>
                        <a:latin typeface="Arial" pitchFamily="34"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1" u="none" strike="noStrike" cap="none" normalizeH="0" baseline="0">
                          <a:ln>
                            <a:noFill/>
                          </a:ln>
                          <a:solidFill>
                            <a:schemeClr val="tx1"/>
                          </a:solidFill>
                          <a:effectLst>
                            <a:outerShdw blurRad="38100" dist="38100" dir="2700000" algn="tl">
                              <a:srgbClr val="FFFFFF"/>
                            </a:outerShdw>
                          </a:effectLst>
                          <a:latin typeface="Arial" pitchFamily="34" charset="0"/>
                          <a:cs typeface="Times New Roman" pitchFamily="18" charset="0"/>
                        </a:rPr>
                        <a:t>Prophetie im Alten Testament</a:t>
                      </a:r>
                      <a:endParaRPr kumimoji="0" lang="de-AT" sz="1600" b="1" i="1" u="none" strike="noStrike" cap="none" normalizeH="0" baseline="0">
                        <a:ln>
                          <a:noFill/>
                        </a:ln>
                        <a:solidFill>
                          <a:schemeClr val="tx1"/>
                        </a:solidFill>
                        <a:effectLst>
                          <a:outerShdw blurRad="38100" dist="38100" dir="2700000" algn="tl">
                            <a:srgbClr val="FFFFFF"/>
                          </a:outerShdw>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1" u="none" strike="noStrike" cap="none" normalizeH="0" baseline="0">
                          <a:ln>
                            <a:noFill/>
                          </a:ln>
                          <a:solidFill>
                            <a:schemeClr val="tx1"/>
                          </a:solidFill>
                          <a:effectLst>
                            <a:outerShdw blurRad="38100" dist="38100" dir="2700000" algn="tl">
                              <a:srgbClr val="FFFFFF"/>
                            </a:outerShdw>
                          </a:effectLst>
                          <a:latin typeface="Arial" pitchFamily="34" charset="0"/>
                          <a:cs typeface="Times New Roman" pitchFamily="18" charset="0"/>
                        </a:rPr>
                        <a:t>Erfüllung im Neuen Testament</a:t>
                      </a:r>
                      <a:endParaRPr kumimoji="0" lang="de-AT" sz="1600" b="1" i="1" u="none" strike="noStrike" cap="none" normalizeH="0" baseline="0">
                        <a:ln>
                          <a:noFill/>
                        </a:ln>
                        <a:solidFill>
                          <a:schemeClr val="tx1"/>
                        </a:solidFill>
                        <a:effectLst>
                          <a:outerShdw blurRad="38100" dist="38100" dir="2700000" algn="tl">
                            <a:srgbClr val="FFFFFF"/>
                          </a:outerShdw>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79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600" b="1" i="0" u="none" strike="noStrike" cap="none" normalizeH="0" baseline="0">
                        <a:ln>
                          <a:noFill/>
                        </a:ln>
                        <a:solidFill>
                          <a:schemeClr val="bg1"/>
                        </a:solidFill>
                        <a:effectLst/>
                        <a:latin typeface="Arial" pitchFamily="34"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1" u="none" strike="noStrike" cap="none" normalizeH="0" baseline="0">
                        <a:ln>
                          <a:noFill/>
                        </a:ln>
                        <a:solidFill>
                          <a:schemeClr val="bg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1" u="none" strike="noStrike" cap="none" normalizeH="0" baseline="0">
                        <a:ln>
                          <a:noFill/>
                        </a:ln>
                        <a:solidFill>
                          <a:schemeClr val="bg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1" u="none" strike="noStrike" cap="none" normalizeH="0" baseline="0">
                        <a:ln>
                          <a:noFill/>
                        </a:ln>
                        <a:solidFill>
                          <a:schemeClr val="bg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1" u="none" strike="noStrike" cap="none" normalizeH="0" baseline="0">
                        <a:ln>
                          <a:noFill/>
                        </a:ln>
                        <a:solidFill>
                          <a:schemeClr val="bg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AT" sz="1200" b="0" i="1" u="none" strike="noStrike" cap="none" normalizeH="0" baseline="0">
                        <a:ln>
                          <a:noFill/>
                        </a:ln>
                        <a:solidFill>
                          <a:schemeClr val="bg1"/>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de-AT" sz="1400" b="0" i="1" u="none" strike="noStrike" cap="none" normalizeH="0" baseline="0">
                        <a:ln>
                          <a:noFill/>
                        </a:ln>
                        <a:solidFill>
                          <a:schemeClr val="bg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AT" sz="1400" b="0" i="1" u="none" strike="noStrike" cap="none" normalizeH="0" baseline="0">
                        <a:ln>
                          <a:noFill/>
                        </a:ln>
                        <a:solidFill>
                          <a:schemeClr val="bg1"/>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30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600" b="1" i="0" u="none" strike="noStrike" cap="none" normalizeH="0" baseline="0">
                        <a:ln>
                          <a:noFill/>
                        </a:ln>
                        <a:solidFill>
                          <a:schemeClr val="bg1"/>
                        </a:solidFill>
                        <a:effectLst/>
                        <a:latin typeface="Arial" pitchFamily="34"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1" u="none" strike="noStrike" cap="none" normalizeH="0" baseline="0">
                        <a:ln>
                          <a:noFill/>
                        </a:ln>
                        <a:solidFill>
                          <a:schemeClr val="bg1"/>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400" b="0" i="1" u="none" strike="noStrike" cap="none" normalizeH="0" baseline="0">
                        <a:ln>
                          <a:noFill/>
                        </a:ln>
                        <a:solidFill>
                          <a:schemeClr val="bg1"/>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46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600" b="1" i="0" u="none" strike="noStrike" cap="none" normalizeH="0" baseline="0">
                        <a:ln>
                          <a:noFill/>
                        </a:ln>
                        <a:solidFill>
                          <a:schemeClr val="bg1"/>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600" b="1" i="0" u="none" strike="noStrike" cap="none" normalizeH="0" baseline="0">
                        <a:ln>
                          <a:noFill/>
                        </a:ln>
                        <a:solidFill>
                          <a:schemeClr val="bg1"/>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600" b="1" i="0" u="none" strike="noStrike" cap="none" normalizeH="0" baseline="0">
                        <a:ln>
                          <a:noFill/>
                        </a:ln>
                        <a:solidFill>
                          <a:schemeClr val="bg1"/>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600" b="1" i="0" u="none" strike="noStrike" cap="none" normalizeH="0" baseline="0">
                        <a:ln>
                          <a:noFill/>
                        </a:ln>
                        <a:solidFill>
                          <a:schemeClr val="bg1"/>
                        </a:solidFill>
                        <a:effectLst/>
                        <a:latin typeface="Arial" pitchFamily="34"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1" u="none" strike="noStrike" cap="none" normalizeH="0" baseline="0">
                        <a:ln>
                          <a:noFill/>
                        </a:ln>
                        <a:solidFill>
                          <a:schemeClr val="bg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1" u="none" strike="noStrike" cap="none" normalizeH="0" baseline="0">
                        <a:ln>
                          <a:noFill/>
                        </a:ln>
                        <a:solidFill>
                          <a:schemeClr val="bg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1" u="none" strike="noStrike" cap="none" normalizeH="0" baseline="0">
                        <a:ln>
                          <a:noFill/>
                        </a:ln>
                        <a:solidFill>
                          <a:schemeClr val="bg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1" u="none" strike="noStrike" cap="none" normalizeH="0" baseline="0">
                        <a:ln>
                          <a:noFill/>
                        </a:ln>
                        <a:solidFill>
                          <a:schemeClr val="bg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1" u="none" strike="noStrike" cap="none" normalizeH="0" baseline="0">
                        <a:ln>
                          <a:noFill/>
                        </a:ln>
                        <a:solidFill>
                          <a:schemeClr val="bg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AT" sz="1200" b="0" i="1" u="none" strike="noStrike" cap="none" normalizeH="0" baseline="0">
                        <a:ln>
                          <a:noFill/>
                        </a:ln>
                        <a:solidFill>
                          <a:schemeClr val="bg1"/>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de-DE" sz="1200" b="0" i="1" u="none" strike="noStrike" cap="none" normalizeH="0" baseline="0">
                        <a:ln>
                          <a:noFill/>
                        </a:ln>
                        <a:solidFill>
                          <a:schemeClr val="bg1"/>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89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600" b="1" i="0" u="none" strike="noStrike" cap="none" normalizeH="0" baseline="0">
                        <a:ln>
                          <a:noFill/>
                        </a:ln>
                        <a:solidFill>
                          <a:schemeClr val="tx1"/>
                        </a:solidFill>
                        <a:effectLst/>
                        <a:latin typeface="Arial" pitchFamily="34"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400" b="0" i="1" u="none" strike="noStrike" cap="none" normalizeH="0" baseline="0">
                        <a:ln>
                          <a:noFill/>
                        </a:ln>
                        <a:solidFill>
                          <a:schemeClr val="bg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400" b="0" i="1" u="none" strike="noStrike" cap="none" normalizeH="0" baseline="0">
                        <a:ln>
                          <a:noFill/>
                        </a:ln>
                        <a:solidFill>
                          <a:schemeClr val="bg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AT" sz="1400" b="0" i="1" u="none" strike="noStrike" cap="none" normalizeH="0" baseline="0">
                        <a:ln>
                          <a:noFill/>
                        </a:ln>
                        <a:solidFill>
                          <a:schemeClr val="bg1"/>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de-DE" sz="1400" b="0" i="1" u="none" strike="noStrike" cap="none" normalizeH="0" baseline="0">
                        <a:ln>
                          <a:noFill/>
                        </a:ln>
                        <a:solidFill>
                          <a:schemeClr val="bg1"/>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96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600" b="1" i="0" u="none" strike="noStrike" cap="none" normalizeH="0" baseline="0">
                        <a:ln>
                          <a:noFill/>
                        </a:ln>
                        <a:solidFill>
                          <a:schemeClr val="bg1"/>
                        </a:solidFill>
                        <a:effectLst/>
                        <a:latin typeface="Arial" pitchFamily="34"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400" b="0" i="1" u="none" strike="noStrike" cap="none" normalizeH="0" baseline="0">
                        <a:ln>
                          <a:noFill/>
                        </a:ln>
                        <a:solidFill>
                          <a:schemeClr val="tx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400" b="0" i="1" u="none" strike="noStrike" cap="none" normalizeH="0" baseline="0">
                        <a:ln>
                          <a:noFill/>
                        </a:ln>
                        <a:solidFill>
                          <a:schemeClr val="tx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400" b="0" i="1" u="none" strike="noStrike" cap="none" normalizeH="0" baseline="0">
                        <a:ln>
                          <a:noFill/>
                        </a:ln>
                        <a:solidFill>
                          <a:schemeClr val="tx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AT" sz="1400" b="0" i="1" u="none" strike="noStrike" cap="none" normalizeH="0" baseline="0">
                        <a:ln>
                          <a:noFill/>
                        </a:ln>
                        <a:solidFill>
                          <a:schemeClr val="tx1"/>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de-AT" sz="1400" b="0" i="1" u="none" strike="noStrike" cap="none" normalizeH="0" baseline="0">
                        <a:ln>
                          <a:noFill/>
                        </a:ln>
                        <a:solidFill>
                          <a:schemeClr val="bg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AT" sz="1400" b="0" i="1" u="none" strike="noStrike" cap="none" normalizeH="0" baseline="0">
                        <a:ln>
                          <a:noFill/>
                        </a:ln>
                        <a:solidFill>
                          <a:schemeClr val="bg1"/>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4641" name="Text Box 305"/>
          <p:cNvSpPr txBox="1">
            <a:spLocks noChangeArrowheads="1"/>
          </p:cNvSpPr>
          <p:nvPr/>
        </p:nvSpPr>
        <p:spPr bwMode="auto">
          <a:xfrm>
            <a:off x="0" y="0"/>
            <a:ext cx="8991600" cy="641350"/>
          </a:xfrm>
          <a:prstGeom prst="rect">
            <a:avLst/>
          </a:prstGeom>
          <a:noFill/>
          <a:ln w="9525">
            <a:noFill/>
            <a:miter lim="800000"/>
            <a:headEnd/>
            <a:tailEnd/>
          </a:ln>
          <a:effectLst/>
        </p:spPr>
        <p:txBody>
          <a:bodyPr>
            <a:spAutoFit/>
          </a:bodyPr>
          <a:lstStyle/>
          <a:p>
            <a:pPr algn="ctr">
              <a:spcBef>
                <a:spcPct val="50000"/>
              </a:spcBef>
              <a:defRPr/>
            </a:pPr>
            <a:r>
              <a:rPr lang="de-DE" sz="3600" b="1">
                <a:solidFill>
                  <a:schemeClr val="tx2"/>
                </a:solidFill>
                <a:effectLst>
                  <a:outerShdw blurRad="38100" dist="38100" dir="2700000" algn="tl">
                    <a:srgbClr val="FFFFFF"/>
                  </a:outerShdw>
                </a:effectLst>
                <a:latin typeface="Arial" pitchFamily="34" charset="0"/>
              </a:rPr>
              <a:t>Weitere erfüllte Prophetien über JESUS</a:t>
            </a:r>
            <a:endParaRPr lang="de-AT" sz="3600" b="1">
              <a:solidFill>
                <a:schemeClr val="tx2"/>
              </a:solidFill>
              <a:effectLst>
                <a:outerShdw blurRad="38100" dist="38100" dir="2700000" algn="tl">
                  <a:srgbClr val="FFFFFF"/>
                </a:outerShdw>
              </a:effectLst>
              <a:latin typeface="Arial" pitchFamily="34" charset="0"/>
            </a:endParaRPr>
          </a:p>
        </p:txBody>
      </p:sp>
      <p:sp>
        <p:nvSpPr>
          <p:cNvPr id="14642" name="Text Box 306"/>
          <p:cNvSpPr txBox="1">
            <a:spLocks noChangeArrowheads="1"/>
          </p:cNvSpPr>
          <p:nvPr/>
        </p:nvSpPr>
        <p:spPr bwMode="auto">
          <a:xfrm>
            <a:off x="381000" y="1511300"/>
            <a:ext cx="1524000" cy="336550"/>
          </a:xfrm>
          <a:prstGeom prst="rect">
            <a:avLst/>
          </a:prstGeom>
          <a:noFill/>
          <a:ln w="9525">
            <a:noFill/>
            <a:miter lim="800000"/>
            <a:headEnd/>
            <a:tailEnd/>
          </a:ln>
          <a:effectLst/>
        </p:spPr>
        <p:txBody>
          <a:bodyPr>
            <a:spAutoFit/>
          </a:bodyPr>
          <a:lstStyle/>
          <a:p>
            <a:pPr algn="ctr">
              <a:spcBef>
                <a:spcPct val="20000"/>
              </a:spcBef>
              <a:defRPr/>
            </a:pPr>
            <a:r>
              <a:rPr lang="de-AT" sz="1600" b="1">
                <a:solidFill>
                  <a:schemeClr val="bg1"/>
                </a:solidFill>
                <a:effectLst/>
                <a:latin typeface="Arial" pitchFamily="34" charset="0"/>
                <a:cs typeface="Times New Roman" pitchFamily="18" charset="0"/>
              </a:rPr>
              <a:t>Geburtsort</a:t>
            </a:r>
            <a:endParaRPr lang="de-AT">
              <a:effectLst>
                <a:outerShdw blurRad="38100" dist="38100" dir="2700000" algn="tl">
                  <a:srgbClr val="FFFFFF"/>
                </a:outerShdw>
              </a:effectLst>
            </a:endParaRPr>
          </a:p>
        </p:txBody>
      </p:sp>
      <p:sp>
        <p:nvSpPr>
          <p:cNvPr id="14643" name="Text Box 307"/>
          <p:cNvSpPr txBox="1">
            <a:spLocks noChangeArrowheads="1"/>
          </p:cNvSpPr>
          <p:nvPr/>
        </p:nvSpPr>
        <p:spPr bwMode="auto">
          <a:xfrm>
            <a:off x="1981200" y="1143000"/>
            <a:ext cx="3429000" cy="1004888"/>
          </a:xfrm>
          <a:prstGeom prst="rect">
            <a:avLst/>
          </a:prstGeom>
          <a:noFill/>
          <a:ln w="9525">
            <a:noFill/>
            <a:miter lim="800000"/>
            <a:headEnd/>
            <a:tailEnd/>
          </a:ln>
          <a:effectLst/>
        </p:spPr>
        <p:txBody>
          <a:bodyPr>
            <a:spAutoFit/>
          </a:bodyPr>
          <a:lstStyle/>
          <a:p>
            <a:pPr>
              <a:spcBef>
                <a:spcPct val="20000"/>
              </a:spcBef>
              <a:defRPr/>
            </a:pPr>
            <a:r>
              <a:rPr lang="de-AT" sz="1200" i="1">
                <a:solidFill>
                  <a:schemeClr val="bg1"/>
                </a:solidFill>
                <a:effectLst/>
                <a:latin typeface="Arial" pitchFamily="34" charset="0"/>
                <a:cs typeface="Times New Roman" pitchFamily="18" charset="0"/>
              </a:rPr>
              <a:t>„Und du Bethlehem Ephrata, die du klein bist unter den Städten in Juda, aus dir soll mir kommen, der in Israel Herr sei, welches Ausgang von Anfang und von Ewigkeit her gewesen ist.“ </a:t>
            </a:r>
            <a:r>
              <a:rPr lang="de-AT" sz="800">
                <a:solidFill>
                  <a:schemeClr val="bg1"/>
                </a:solidFill>
                <a:effectLst/>
                <a:latin typeface="Arial" pitchFamily="34" charset="0"/>
                <a:cs typeface="Times New Roman" pitchFamily="18" charset="0"/>
              </a:rPr>
              <a:t>Micha 5,2</a:t>
            </a:r>
            <a:endParaRPr lang="de-AT" sz="800">
              <a:effectLst>
                <a:outerShdw blurRad="38100" dist="38100" dir="2700000" algn="tl">
                  <a:srgbClr val="FFFFFF"/>
                </a:outerShdw>
              </a:effectLst>
            </a:endParaRPr>
          </a:p>
        </p:txBody>
      </p:sp>
      <p:sp>
        <p:nvSpPr>
          <p:cNvPr id="14644" name="Text Box 308"/>
          <p:cNvSpPr txBox="1">
            <a:spLocks noChangeArrowheads="1"/>
          </p:cNvSpPr>
          <p:nvPr/>
        </p:nvSpPr>
        <p:spPr bwMode="auto">
          <a:xfrm>
            <a:off x="5486400" y="1219200"/>
            <a:ext cx="3200400" cy="942975"/>
          </a:xfrm>
          <a:prstGeom prst="rect">
            <a:avLst/>
          </a:prstGeom>
          <a:noFill/>
          <a:ln w="9525">
            <a:noFill/>
            <a:miter lim="800000"/>
            <a:headEnd/>
            <a:tailEnd/>
          </a:ln>
          <a:effectLst/>
        </p:spPr>
        <p:txBody>
          <a:bodyPr>
            <a:spAutoFit/>
          </a:bodyPr>
          <a:lstStyle/>
          <a:p>
            <a:pPr algn="r">
              <a:spcBef>
                <a:spcPct val="50000"/>
              </a:spcBef>
              <a:defRPr/>
            </a:pPr>
            <a:r>
              <a:rPr lang="de-AT" sz="1400" b="1" i="1">
                <a:effectLst/>
                <a:latin typeface="Arial" pitchFamily="34" charset="0"/>
                <a:cs typeface="Times New Roman" pitchFamily="18" charset="0"/>
              </a:rPr>
              <a:t>„Da Jesus geboren war zu Bethlehem im jüdischen Lande, zur Zeit des Königs Herodes,“</a:t>
            </a:r>
            <a:r>
              <a:rPr lang="de-AT" sz="1400" b="1" i="1">
                <a:effectLst>
                  <a:outerShdw blurRad="38100" dist="38100" dir="2700000" algn="tl">
                    <a:srgbClr val="FFFFFF"/>
                  </a:outerShdw>
                </a:effectLst>
                <a:latin typeface="Arial" pitchFamily="34" charset="0"/>
                <a:cs typeface="Times New Roman" pitchFamily="18" charset="0"/>
              </a:rPr>
              <a:t> </a:t>
            </a:r>
            <a:r>
              <a:rPr lang="de-DE" sz="1400" b="1" i="1">
                <a:effectLst>
                  <a:outerShdw blurRad="38100" dist="38100" dir="2700000" algn="tl">
                    <a:srgbClr val="FFFFFF"/>
                  </a:outerShdw>
                </a:effectLst>
                <a:latin typeface="Arial" pitchFamily="34" charset="0"/>
                <a:cs typeface="Times New Roman" pitchFamily="18" charset="0"/>
              </a:rPr>
              <a:t>                  		</a:t>
            </a:r>
            <a:r>
              <a:rPr lang="de-AT" sz="800">
                <a:effectLst/>
                <a:latin typeface="Arial" pitchFamily="34" charset="0"/>
                <a:cs typeface="Times New Roman" pitchFamily="18" charset="0"/>
              </a:rPr>
              <a:t>Matthäus 2,1</a:t>
            </a:r>
          </a:p>
        </p:txBody>
      </p:sp>
      <p:sp>
        <p:nvSpPr>
          <p:cNvPr id="14645" name="Text Box 309"/>
          <p:cNvSpPr txBox="1">
            <a:spLocks noChangeArrowheads="1"/>
          </p:cNvSpPr>
          <p:nvPr/>
        </p:nvSpPr>
        <p:spPr bwMode="auto">
          <a:xfrm>
            <a:off x="304800" y="2286000"/>
            <a:ext cx="1600200" cy="825500"/>
          </a:xfrm>
          <a:prstGeom prst="rect">
            <a:avLst/>
          </a:prstGeom>
          <a:noFill/>
          <a:ln w="9525">
            <a:noFill/>
            <a:miter lim="800000"/>
            <a:headEnd/>
            <a:tailEnd/>
          </a:ln>
          <a:effectLst/>
        </p:spPr>
        <p:txBody>
          <a:bodyPr>
            <a:spAutoFit/>
          </a:bodyPr>
          <a:lstStyle/>
          <a:p>
            <a:pPr algn="ctr">
              <a:spcBef>
                <a:spcPct val="20000"/>
              </a:spcBef>
              <a:defRPr/>
            </a:pPr>
            <a:r>
              <a:rPr lang="de-AT" sz="1600" b="1">
                <a:solidFill>
                  <a:schemeClr val="bg1"/>
                </a:solidFill>
                <a:effectLst/>
                <a:latin typeface="Arial" pitchFamily="34" charset="0"/>
                <a:cs typeface="Times New Roman" pitchFamily="18" charset="0"/>
              </a:rPr>
              <a:t>Von den Juden abgelehnt</a:t>
            </a:r>
            <a:endParaRPr lang="de-AT">
              <a:effectLst>
                <a:outerShdw blurRad="38100" dist="38100" dir="2700000" algn="tl">
                  <a:srgbClr val="FFFFFF"/>
                </a:outerShdw>
              </a:effectLst>
            </a:endParaRPr>
          </a:p>
        </p:txBody>
      </p:sp>
      <p:sp>
        <p:nvSpPr>
          <p:cNvPr id="14646" name="Text Box 310"/>
          <p:cNvSpPr txBox="1">
            <a:spLocks noChangeArrowheads="1"/>
          </p:cNvSpPr>
          <p:nvPr/>
        </p:nvSpPr>
        <p:spPr bwMode="auto">
          <a:xfrm>
            <a:off x="1981200" y="2286000"/>
            <a:ext cx="3352800" cy="1004888"/>
          </a:xfrm>
          <a:prstGeom prst="rect">
            <a:avLst/>
          </a:prstGeom>
          <a:noFill/>
          <a:ln w="9525">
            <a:noFill/>
            <a:miter lim="800000"/>
            <a:headEnd/>
            <a:tailEnd/>
          </a:ln>
          <a:effectLst/>
        </p:spPr>
        <p:txBody>
          <a:bodyPr>
            <a:spAutoFit/>
          </a:bodyPr>
          <a:lstStyle/>
          <a:p>
            <a:pPr>
              <a:spcBef>
                <a:spcPct val="20000"/>
              </a:spcBef>
              <a:defRPr/>
            </a:pPr>
            <a:r>
              <a:rPr lang="de-AT" sz="1200" i="1">
                <a:solidFill>
                  <a:schemeClr val="bg1"/>
                </a:solidFill>
                <a:effectLst/>
                <a:latin typeface="Arial" pitchFamily="34" charset="0"/>
                <a:cs typeface="Times New Roman" pitchFamily="18" charset="0"/>
              </a:rPr>
              <a:t>„Er war der Allerverachtetste und Unwerteste, voller Schmerzen und Krankheit. Er war so verachtet, daß man das Angesicht vor ihm verbarg; darum haben wir ihn für nichts geachtet.  “ </a:t>
            </a:r>
            <a:r>
              <a:rPr lang="de-AT" sz="800">
                <a:solidFill>
                  <a:schemeClr val="bg1"/>
                </a:solidFill>
                <a:effectLst/>
                <a:latin typeface="Arial" pitchFamily="34" charset="0"/>
                <a:cs typeface="Times New Roman" pitchFamily="18" charset="0"/>
              </a:rPr>
              <a:t>Jesaja 53,3</a:t>
            </a:r>
            <a:endParaRPr lang="de-AT" sz="800">
              <a:effectLst>
                <a:outerShdw blurRad="38100" dist="38100" dir="2700000" algn="tl">
                  <a:srgbClr val="FFFFFF"/>
                </a:outerShdw>
              </a:effectLst>
            </a:endParaRPr>
          </a:p>
        </p:txBody>
      </p:sp>
      <p:sp>
        <p:nvSpPr>
          <p:cNvPr id="26666" name="Text Box 311"/>
          <p:cNvSpPr txBox="1">
            <a:spLocks noChangeArrowheads="1"/>
          </p:cNvSpPr>
          <p:nvPr/>
        </p:nvSpPr>
        <p:spPr bwMode="auto">
          <a:xfrm>
            <a:off x="5410200" y="3416300"/>
            <a:ext cx="3581400" cy="1187450"/>
          </a:xfrm>
          <a:prstGeom prst="rect">
            <a:avLst/>
          </a:prstGeom>
          <a:noFill/>
          <a:ln w="9525">
            <a:noFill/>
            <a:miter lim="800000"/>
            <a:headEnd/>
            <a:tailEnd/>
          </a:ln>
        </p:spPr>
        <p:txBody>
          <a:bodyPr>
            <a:spAutoFit/>
          </a:bodyPr>
          <a:lstStyle/>
          <a:p>
            <a:pPr>
              <a:spcBef>
                <a:spcPct val="50000"/>
              </a:spcBef>
            </a:pPr>
            <a:r>
              <a:rPr lang="de-AT" sz="1200" b="1" i="1">
                <a:effectLst/>
                <a:latin typeface="Arial" pitchFamily="34" charset="0"/>
                <a:cs typeface="Times New Roman" pitchFamily="18" charset="0"/>
              </a:rPr>
              <a:t>„nahmen sie Palmenzweige und gingen hinaus ihm entgegen und schrieen: Hosianna! Gelobt sei, der da kommt in dem Namen des Herrn, der König von Israel! </a:t>
            </a:r>
            <a:r>
              <a:rPr lang="de-DE" sz="1200" b="1" i="1">
                <a:effectLst/>
                <a:latin typeface="Arial" pitchFamily="34" charset="0"/>
                <a:cs typeface="Times New Roman" pitchFamily="18" charset="0"/>
              </a:rPr>
              <a:t> </a:t>
            </a:r>
            <a:r>
              <a:rPr lang="de-AT" sz="1200" b="1" i="1">
                <a:effectLst/>
                <a:latin typeface="Arial" pitchFamily="34" charset="0"/>
                <a:cs typeface="Times New Roman" pitchFamily="18" charset="0"/>
              </a:rPr>
              <a:t>Jesus aber fand ein Eselein und ritt darauf; wie denn geschrieben steht:“</a:t>
            </a:r>
            <a:r>
              <a:rPr lang="de-DE" sz="1200" b="1" i="1">
                <a:effectLst/>
                <a:latin typeface="Arial" pitchFamily="34" charset="0"/>
                <a:cs typeface="Times New Roman" pitchFamily="18" charset="0"/>
              </a:rPr>
              <a:t>    </a:t>
            </a:r>
            <a:r>
              <a:rPr lang="de-AT" sz="800">
                <a:effectLst/>
                <a:latin typeface="Arial" pitchFamily="34" charset="0"/>
                <a:cs typeface="Times New Roman" pitchFamily="18" charset="0"/>
              </a:rPr>
              <a:t>Johannes 12,13-14</a:t>
            </a:r>
          </a:p>
        </p:txBody>
      </p:sp>
      <p:sp>
        <p:nvSpPr>
          <p:cNvPr id="14648" name="Text Box 312"/>
          <p:cNvSpPr txBox="1">
            <a:spLocks noChangeArrowheads="1"/>
          </p:cNvSpPr>
          <p:nvPr/>
        </p:nvSpPr>
        <p:spPr bwMode="auto">
          <a:xfrm>
            <a:off x="1981200" y="3429000"/>
            <a:ext cx="3429000" cy="1127125"/>
          </a:xfrm>
          <a:prstGeom prst="rect">
            <a:avLst/>
          </a:prstGeom>
          <a:noFill/>
          <a:ln w="9525">
            <a:noFill/>
            <a:miter lim="800000"/>
            <a:headEnd/>
            <a:tailEnd/>
          </a:ln>
          <a:effectLst/>
        </p:spPr>
        <p:txBody>
          <a:bodyPr>
            <a:spAutoFit/>
          </a:bodyPr>
          <a:lstStyle/>
          <a:p>
            <a:pPr>
              <a:spcBef>
                <a:spcPct val="20000"/>
              </a:spcBef>
              <a:defRPr/>
            </a:pPr>
            <a:r>
              <a:rPr lang="de-AT" sz="1200" b="1" i="1">
                <a:effectLst/>
                <a:latin typeface="Arial" pitchFamily="34" charset="0"/>
                <a:cs typeface="Times New Roman" pitchFamily="18" charset="0"/>
              </a:rPr>
              <a:t>„Aber du, Tochter Zion, freue dich sehr, und du, Tochter Jerusalem, jauchze! Siehe, dein König kommt zu dir, ein Gerechter und ein Helfer, arm, und reitet auf einem Esel und auf einem jungen Füllen der Eselin.“ </a:t>
            </a:r>
            <a:r>
              <a:rPr lang="de-DE" sz="1200" b="1" i="1">
                <a:effectLst/>
                <a:latin typeface="Arial" pitchFamily="34" charset="0"/>
                <a:cs typeface="Times New Roman" pitchFamily="18" charset="0"/>
              </a:rPr>
              <a:t>  </a:t>
            </a:r>
            <a:br>
              <a:rPr lang="de-DE" sz="1200" b="1" i="1">
                <a:effectLst/>
                <a:latin typeface="Arial" pitchFamily="34" charset="0"/>
                <a:cs typeface="Times New Roman" pitchFamily="18" charset="0"/>
              </a:rPr>
            </a:br>
            <a:r>
              <a:rPr lang="de-AT" sz="800">
                <a:effectLst/>
                <a:latin typeface="Arial" pitchFamily="34" charset="0"/>
                <a:cs typeface="Times New Roman" pitchFamily="18" charset="0"/>
              </a:rPr>
              <a:t>Sacharja 9,9</a:t>
            </a:r>
            <a:endParaRPr lang="de-AT" sz="800">
              <a:effectLst>
                <a:outerShdw blurRad="38100" dist="38100" dir="2700000" algn="tl">
                  <a:srgbClr val="FFFFFF"/>
                </a:outerShdw>
              </a:effectLst>
            </a:endParaRPr>
          </a:p>
        </p:txBody>
      </p:sp>
      <p:sp>
        <p:nvSpPr>
          <p:cNvPr id="14649" name="Text Box 313"/>
          <p:cNvSpPr txBox="1">
            <a:spLocks noChangeArrowheads="1"/>
          </p:cNvSpPr>
          <p:nvPr/>
        </p:nvSpPr>
        <p:spPr bwMode="auto">
          <a:xfrm>
            <a:off x="304800" y="4940300"/>
            <a:ext cx="1828800" cy="581025"/>
          </a:xfrm>
          <a:prstGeom prst="rect">
            <a:avLst/>
          </a:prstGeom>
          <a:noFill/>
          <a:ln w="9525">
            <a:noFill/>
            <a:miter lim="800000"/>
            <a:headEnd/>
            <a:tailEnd/>
          </a:ln>
          <a:effectLst/>
        </p:spPr>
        <p:txBody>
          <a:bodyPr>
            <a:spAutoFit/>
          </a:bodyPr>
          <a:lstStyle/>
          <a:p>
            <a:pPr algn="ctr">
              <a:spcBef>
                <a:spcPct val="20000"/>
              </a:spcBef>
              <a:defRPr/>
            </a:pPr>
            <a:r>
              <a:rPr lang="de-AT" sz="1600" b="1">
                <a:effectLst/>
                <a:latin typeface="Arial" pitchFamily="34" charset="0"/>
                <a:cs typeface="Times New Roman" pitchFamily="18" charset="0"/>
              </a:rPr>
              <a:t>Von einem Freund verraten</a:t>
            </a:r>
            <a:endParaRPr lang="de-AT">
              <a:effectLst>
                <a:outerShdw blurRad="38100" dist="38100" dir="2700000" algn="tl">
                  <a:srgbClr val="FFFFFF"/>
                </a:outerShdw>
              </a:effectLst>
            </a:endParaRPr>
          </a:p>
        </p:txBody>
      </p:sp>
      <p:sp>
        <p:nvSpPr>
          <p:cNvPr id="14650" name="Text Box 314"/>
          <p:cNvSpPr txBox="1">
            <a:spLocks noChangeArrowheads="1"/>
          </p:cNvSpPr>
          <p:nvPr/>
        </p:nvSpPr>
        <p:spPr bwMode="auto">
          <a:xfrm>
            <a:off x="2133600" y="4787900"/>
            <a:ext cx="3581400" cy="712788"/>
          </a:xfrm>
          <a:prstGeom prst="rect">
            <a:avLst/>
          </a:prstGeom>
          <a:noFill/>
          <a:ln w="9525">
            <a:noFill/>
            <a:miter lim="800000"/>
            <a:headEnd/>
            <a:tailEnd/>
          </a:ln>
          <a:effectLst/>
        </p:spPr>
        <p:txBody>
          <a:bodyPr>
            <a:spAutoFit/>
          </a:bodyPr>
          <a:lstStyle/>
          <a:p>
            <a:pPr>
              <a:spcBef>
                <a:spcPct val="20000"/>
              </a:spcBef>
              <a:defRPr/>
            </a:pPr>
            <a:r>
              <a:rPr lang="de-AT" sz="1200" b="1" i="1">
                <a:effectLst/>
                <a:latin typeface="Arial" pitchFamily="34" charset="0"/>
                <a:cs typeface="Times New Roman" pitchFamily="18" charset="0"/>
              </a:rPr>
              <a:t>Auch mein Freund, dem ich mich </a:t>
            </a:r>
          </a:p>
          <a:p>
            <a:pPr>
              <a:spcBef>
                <a:spcPct val="20000"/>
              </a:spcBef>
              <a:defRPr/>
            </a:pPr>
            <a:r>
              <a:rPr lang="de-AT" sz="1200" b="1" i="1">
                <a:effectLst/>
                <a:latin typeface="Arial" pitchFamily="34" charset="0"/>
                <a:cs typeface="Times New Roman" pitchFamily="18" charset="0"/>
              </a:rPr>
              <a:t>vertraute, der mein Brot aß, tritt mich </a:t>
            </a:r>
          </a:p>
          <a:p>
            <a:pPr>
              <a:spcBef>
                <a:spcPct val="20000"/>
              </a:spcBef>
              <a:defRPr/>
            </a:pPr>
            <a:r>
              <a:rPr lang="de-AT" sz="1200" b="1" i="1">
                <a:effectLst/>
                <a:latin typeface="Arial" pitchFamily="34" charset="0"/>
                <a:cs typeface="Times New Roman" pitchFamily="18" charset="0"/>
              </a:rPr>
              <a:t>unter die Füße.“ </a:t>
            </a:r>
            <a:r>
              <a:rPr lang="de-AT" sz="800">
                <a:effectLst/>
                <a:latin typeface="Arial" pitchFamily="34" charset="0"/>
                <a:cs typeface="Times New Roman" pitchFamily="18" charset="0"/>
              </a:rPr>
              <a:t>Psalm 41,9</a:t>
            </a:r>
            <a:endParaRPr lang="de-AT" sz="800">
              <a:effectLst>
                <a:outerShdw blurRad="38100" dist="38100" dir="2700000" algn="tl">
                  <a:srgbClr val="FFFFFF"/>
                </a:outerShdw>
              </a:effectLst>
            </a:endParaRPr>
          </a:p>
        </p:txBody>
      </p:sp>
      <p:sp>
        <p:nvSpPr>
          <p:cNvPr id="26670" name="Text Box 315"/>
          <p:cNvSpPr txBox="1">
            <a:spLocks noChangeArrowheads="1"/>
          </p:cNvSpPr>
          <p:nvPr/>
        </p:nvSpPr>
        <p:spPr bwMode="auto">
          <a:xfrm>
            <a:off x="5580063" y="4652963"/>
            <a:ext cx="3276600" cy="942975"/>
          </a:xfrm>
          <a:prstGeom prst="rect">
            <a:avLst/>
          </a:prstGeom>
          <a:noFill/>
          <a:ln w="9525">
            <a:noFill/>
            <a:miter lim="800000"/>
            <a:headEnd/>
            <a:tailEnd/>
          </a:ln>
        </p:spPr>
        <p:txBody>
          <a:bodyPr>
            <a:spAutoFit/>
          </a:bodyPr>
          <a:lstStyle/>
          <a:p>
            <a:pPr>
              <a:spcBef>
                <a:spcPct val="50000"/>
              </a:spcBef>
            </a:pPr>
            <a:r>
              <a:rPr lang="de-AT" sz="1400" b="1" i="1">
                <a:effectLst/>
                <a:latin typeface="Arial" pitchFamily="34" charset="0"/>
                <a:cs typeface="Times New Roman" pitchFamily="18" charset="0"/>
              </a:rPr>
              <a:t>„Und Judas Iskariot, einer von den Zwölfen, ging hin zu den Hohenpriestern, daß er ihn an sie verriete.“</a:t>
            </a:r>
            <a:r>
              <a:rPr lang="de-AT" sz="1400" i="1">
                <a:solidFill>
                  <a:schemeClr val="bg1"/>
                </a:solidFill>
                <a:effectLst/>
                <a:latin typeface="Arial" pitchFamily="34" charset="0"/>
                <a:cs typeface="Times New Roman" pitchFamily="18" charset="0"/>
              </a:rPr>
              <a:t> </a:t>
            </a:r>
            <a:r>
              <a:rPr lang="de-AT" sz="800">
                <a:effectLst/>
                <a:latin typeface="Arial" pitchFamily="34" charset="0"/>
                <a:cs typeface="Times New Roman" pitchFamily="18" charset="0"/>
              </a:rPr>
              <a:t>Markus 14,10</a:t>
            </a:r>
          </a:p>
        </p:txBody>
      </p:sp>
      <p:sp>
        <p:nvSpPr>
          <p:cNvPr id="14652" name="Text Box 316"/>
          <p:cNvSpPr txBox="1">
            <a:spLocks noChangeArrowheads="1"/>
          </p:cNvSpPr>
          <p:nvPr/>
        </p:nvSpPr>
        <p:spPr bwMode="auto">
          <a:xfrm>
            <a:off x="2133600" y="5562600"/>
            <a:ext cx="3352800" cy="974725"/>
          </a:xfrm>
          <a:prstGeom prst="rect">
            <a:avLst/>
          </a:prstGeom>
          <a:noFill/>
          <a:ln w="9525">
            <a:noFill/>
            <a:miter lim="800000"/>
            <a:headEnd/>
            <a:tailEnd/>
          </a:ln>
          <a:effectLst/>
        </p:spPr>
        <p:txBody>
          <a:bodyPr>
            <a:spAutoFit/>
          </a:bodyPr>
          <a:lstStyle/>
          <a:p>
            <a:pPr>
              <a:spcBef>
                <a:spcPct val="20000"/>
              </a:spcBef>
              <a:defRPr/>
            </a:pPr>
            <a:r>
              <a:rPr lang="de-AT" sz="1200" b="1" i="1">
                <a:effectLst/>
                <a:latin typeface="Arial" pitchFamily="34" charset="0"/>
                <a:cs typeface="Arial" pitchFamily="34" charset="0"/>
              </a:rPr>
              <a:t>„Und ich sprach zu ihnen: Gefällt's euch, so bringet her, wieviel ich gelte; wo nicht, so laßt's anstehen. Und sie wogen dar, wieviel ich galt: dreißig Silberlinge.“</a:t>
            </a:r>
            <a:r>
              <a:rPr lang="de-AT" sz="1400" i="1">
                <a:effectLst/>
                <a:latin typeface="Arial" pitchFamily="34" charset="0"/>
                <a:cs typeface="Arial" pitchFamily="34" charset="0"/>
              </a:rPr>
              <a:t> </a:t>
            </a:r>
            <a:br>
              <a:rPr lang="de-AT" sz="1400" i="1">
                <a:effectLst/>
                <a:latin typeface="Arial" pitchFamily="34" charset="0"/>
                <a:cs typeface="Arial" pitchFamily="34" charset="0"/>
              </a:rPr>
            </a:br>
            <a:r>
              <a:rPr lang="de-AT" sz="800">
                <a:effectLst/>
                <a:latin typeface="Arial" pitchFamily="34" charset="0"/>
                <a:cs typeface="Arial" pitchFamily="34" charset="0"/>
              </a:rPr>
              <a:t>Sacharja 11,12</a:t>
            </a:r>
            <a:endParaRPr lang="de-AT" sz="800">
              <a:effectLst>
                <a:outerShdw blurRad="38100" dist="38100" dir="2700000" algn="tl">
                  <a:srgbClr val="FFFFFF"/>
                </a:outerShdw>
              </a:effectLst>
            </a:endParaRPr>
          </a:p>
        </p:txBody>
      </p:sp>
      <p:sp>
        <p:nvSpPr>
          <p:cNvPr id="14653" name="Text Box 317"/>
          <p:cNvSpPr txBox="1">
            <a:spLocks noChangeArrowheads="1"/>
          </p:cNvSpPr>
          <p:nvPr/>
        </p:nvSpPr>
        <p:spPr bwMode="auto">
          <a:xfrm>
            <a:off x="381000" y="5702300"/>
            <a:ext cx="1524000" cy="825500"/>
          </a:xfrm>
          <a:prstGeom prst="rect">
            <a:avLst/>
          </a:prstGeom>
          <a:noFill/>
          <a:ln w="9525">
            <a:noFill/>
            <a:miter lim="800000"/>
            <a:headEnd/>
            <a:tailEnd/>
          </a:ln>
          <a:effectLst/>
        </p:spPr>
        <p:txBody>
          <a:bodyPr>
            <a:spAutoFit/>
          </a:bodyPr>
          <a:lstStyle/>
          <a:p>
            <a:pPr algn="ctr">
              <a:spcBef>
                <a:spcPct val="20000"/>
              </a:spcBef>
              <a:defRPr/>
            </a:pPr>
            <a:r>
              <a:rPr lang="de-AT" sz="1600" b="1">
                <a:solidFill>
                  <a:schemeClr val="bg1"/>
                </a:solidFill>
                <a:effectLst/>
                <a:latin typeface="Arial" pitchFamily="34" charset="0"/>
                <a:cs typeface="Times New Roman" pitchFamily="18" charset="0"/>
              </a:rPr>
              <a:t>Für 30 Silberlinge verkauft</a:t>
            </a:r>
            <a:endParaRPr lang="de-AT">
              <a:effectLst>
                <a:outerShdw blurRad="38100" dist="38100" dir="2700000" algn="tl">
                  <a:srgbClr val="FFFFFF"/>
                </a:outerShdw>
              </a:effectLst>
            </a:endParaRPr>
          </a:p>
        </p:txBody>
      </p:sp>
      <p:sp>
        <p:nvSpPr>
          <p:cNvPr id="14654" name="Text Box 318"/>
          <p:cNvSpPr txBox="1">
            <a:spLocks noChangeArrowheads="1"/>
          </p:cNvSpPr>
          <p:nvPr/>
        </p:nvSpPr>
        <p:spPr bwMode="auto">
          <a:xfrm>
            <a:off x="457200" y="3492500"/>
            <a:ext cx="1371600" cy="581025"/>
          </a:xfrm>
          <a:prstGeom prst="rect">
            <a:avLst/>
          </a:prstGeom>
          <a:noFill/>
          <a:ln w="9525">
            <a:noFill/>
            <a:miter lim="800000"/>
            <a:headEnd/>
            <a:tailEnd/>
          </a:ln>
          <a:effectLst/>
        </p:spPr>
        <p:txBody>
          <a:bodyPr>
            <a:spAutoFit/>
          </a:bodyPr>
          <a:lstStyle/>
          <a:p>
            <a:pPr algn="ctr">
              <a:spcBef>
                <a:spcPct val="20000"/>
              </a:spcBef>
              <a:defRPr/>
            </a:pPr>
            <a:r>
              <a:rPr lang="de-AT" sz="1600" b="1">
                <a:effectLst/>
                <a:latin typeface="Arial" pitchFamily="34" charset="0"/>
                <a:cs typeface="Times New Roman" pitchFamily="18" charset="0"/>
              </a:rPr>
              <a:t>Triumphaler Einzug</a:t>
            </a:r>
            <a:endParaRPr lang="de-AT">
              <a:effectLst>
                <a:outerShdw blurRad="38100" dist="38100" dir="2700000" algn="tl">
                  <a:srgbClr val="FFFFFF"/>
                </a:outerShdw>
              </a:effectLst>
            </a:endParaRPr>
          </a:p>
        </p:txBody>
      </p:sp>
      <p:sp>
        <p:nvSpPr>
          <p:cNvPr id="26674" name="Text Box 319"/>
          <p:cNvSpPr txBox="1">
            <a:spLocks noChangeArrowheads="1"/>
          </p:cNvSpPr>
          <p:nvPr/>
        </p:nvSpPr>
        <p:spPr bwMode="auto">
          <a:xfrm>
            <a:off x="5638800" y="5626100"/>
            <a:ext cx="3124200" cy="942975"/>
          </a:xfrm>
          <a:prstGeom prst="rect">
            <a:avLst/>
          </a:prstGeom>
          <a:noFill/>
          <a:ln w="9525">
            <a:noFill/>
            <a:miter lim="800000"/>
            <a:headEnd/>
            <a:tailEnd/>
          </a:ln>
        </p:spPr>
        <p:txBody>
          <a:bodyPr>
            <a:spAutoFit/>
          </a:bodyPr>
          <a:lstStyle/>
          <a:p>
            <a:pPr>
              <a:spcBef>
                <a:spcPct val="50000"/>
              </a:spcBef>
            </a:pPr>
            <a:r>
              <a:rPr lang="de-AT" sz="1400" b="1" i="1">
                <a:solidFill>
                  <a:schemeClr val="bg1"/>
                </a:solidFill>
                <a:effectLst/>
                <a:latin typeface="Arial" pitchFamily="34" charset="0"/>
                <a:cs typeface="Arial" pitchFamily="34" charset="0"/>
              </a:rPr>
              <a:t>„und sprach: Was wollt ihr mir geben? Ich will ihn euch verraten. Und sie boten ihm dreißig Silberlinge.“ </a:t>
            </a:r>
            <a:r>
              <a:rPr lang="de-AT" sz="800">
                <a:solidFill>
                  <a:schemeClr val="bg1"/>
                </a:solidFill>
                <a:effectLst/>
                <a:latin typeface="Arial" pitchFamily="34" charset="0"/>
                <a:cs typeface="Arial" pitchFamily="34" charset="0"/>
              </a:rPr>
              <a:t>Matthäus 26,15</a:t>
            </a:r>
          </a:p>
        </p:txBody>
      </p:sp>
      <p:sp>
        <p:nvSpPr>
          <p:cNvPr id="14656" name="Text Box 320"/>
          <p:cNvSpPr txBox="1">
            <a:spLocks noChangeArrowheads="1"/>
          </p:cNvSpPr>
          <p:nvPr/>
        </p:nvSpPr>
        <p:spPr bwMode="auto">
          <a:xfrm>
            <a:off x="5638800" y="2273300"/>
            <a:ext cx="3124200" cy="985838"/>
          </a:xfrm>
          <a:prstGeom prst="rect">
            <a:avLst/>
          </a:prstGeom>
          <a:noFill/>
          <a:ln w="9525">
            <a:noFill/>
            <a:miter lim="800000"/>
            <a:headEnd/>
            <a:tailEnd/>
          </a:ln>
          <a:effectLst/>
        </p:spPr>
        <p:txBody>
          <a:bodyPr>
            <a:spAutoFit/>
          </a:bodyPr>
          <a:lstStyle/>
          <a:p>
            <a:pPr algn="r">
              <a:defRPr/>
            </a:pPr>
            <a:r>
              <a:rPr lang="de-AT" sz="1400" b="1" i="1">
                <a:effectLst/>
                <a:latin typeface="Arial" pitchFamily="34" charset="0"/>
                <a:cs typeface="Times New Roman" pitchFamily="18" charset="0"/>
              </a:rPr>
              <a:t>„Er kam in sein Eigentum; </a:t>
            </a:r>
            <a:endParaRPr lang="de-DE" sz="1400" b="1" i="1">
              <a:effectLst/>
              <a:latin typeface="Arial" pitchFamily="34" charset="0"/>
              <a:cs typeface="Times New Roman" pitchFamily="18" charset="0"/>
            </a:endParaRPr>
          </a:p>
          <a:p>
            <a:pPr algn="r">
              <a:defRPr/>
            </a:pPr>
            <a:r>
              <a:rPr lang="de-AT" sz="1400" b="1" i="1">
                <a:effectLst/>
                <a:latin typeface="Arial" pitchFamily="34" charset="0"/>
                <a:cs typeface="Times New Roman" pitchFamily="18" charset="0"/>
              </a:rPr>
              <a:t>und die Seinen nahmen </a:t>
            </a:r>
            <a:endParaRPr lang="de-DE" sz="1400" b="1" i="1">
              <a:effectLst/>
              <a:latin typeface="Arial" pitchFamily="34" charset="0"/>
              <a:cs typeface="Times New Roman" pitchFamily="18" charset="0"/>
            </a:endParaRPr>
          </a:p>
          <a:p>
            <a:pPr algn="r">
              <a:defRPr/>
            </a:pPr>
            <a:r>
              <a:rPr lang="de-AT" sz="1400" b="1" i="1">
                <a:effectLst/>
                <a:latin typeface="Arial" pitchFamily="34" charset="0"/>
                <a:cs typeface="Times New Roman" pitchFamily="18" charset="0"/>
              </a:rPr>
              <a:t>ihn nicht auf.“</a:t>
            </a:r>
            <a:endParaRPr lang="de-DE" sz="1400" b="1" i="1">
              <a:effectLst/>
              <a:latin typeface="Arial" pitchFamily="34" charset="0"/>
              <a:cs typeface="Times New Roman" pitchFamily="18" charset="0"/>
            </a:endParaRPr>
          </a:p>
          <a:p>
            <a:pPr algn="r">
              <a:spcBef>
                <a:spcPct val="20000"/>
              </a:spcBef>
              <a:defRPr/>
            </a:pPr>
            <a:r>
              <a:rPr lang="de-DE" sz="1400" i="1">
                <a:effectLst/>
                <a:latin typeface="Arial" pitchFamily="34" charset="0"/>
                <a:cs typeface="Times New Roman" pitchFamily="18" charset="0"/>
              </a:rPr>
              <a:t>            </a:t>
            </a:r>
            <a:r>
              <a:rPr lang="de-AT" sz="800">
                <a:effectLst/>
                <a:latin typeface="Arial" pitchFamily="34" charset="0"/>
                <a:cs typeface="Times New Roman" pitchFamily="18" charset="0"/>
              </a:rPr>
              <a:t>Johannes 1,11</a:t>
            </a:r>
            <a:endParaRPr lang="de-AT" sz="800">
              <a:effectLst>
                <a:outerShdw blurRad="38100" dist="38100" dir="2700000" algn="tl">
                  <a:srgbClr val="FFFFFF"/>
                </a:outerShdw>
              </a:effectLst>
            </a:endParaRP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nodePh="1">
                                  <p:stCondLst>
                                    <p:cond delay="0"/>
                                  </p:stCondLst>
                                  <p:endCondLst>
                                    <p:cond evt="begin" delay="0">
                                      <p:tn val="5"/>
                                    </p:cond>
                                  </p:endCondLst>
                                  <p:childTnLst>
                                    <p:set>
                                      <p:cBhvr>
                                        <p:cTn id="6" dur="1" fill="hold">
                                          <p:stCondLst>
                                            <p:cond delay="0"/>
                                          </p:stCondLst>
                                        </p:cTn>
                                        <p:tgtEl>
                                          <p:spTgt spid="14549"/>
                                        </p:tgtEl>
                                        <p:attrNameLst>
                                          <p:attrName>style.visibility</p:attrName>
                                        </p:attrNameLst>
                                      </p:cBhvr>
                                      <p:to>
                                        <p:strVal val="visible"/>
                                      </p:to>
                                    </p:set>
                                    <p:animEffect transition="in" filter="box(in)">
                                      <p:cBhvr>
                                        <p:cTn id="7" dur="500"/>
                                        <p:tgtEl>
                                          <p:spTgt spid="14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rgbClr val="C00000"/>
        </a:solidFill>
        <a:effectLst/>
      </p:bgPr>
    </p:bg>
    <p:spTree>
      <p:nvGrpSpPr>
        <p:cNvPr id="1" name=""/>
        <p:cNvGrpSpPr/>
        <p:nvPr/>
      </p:nvGrpSpPr>
      <p:grpSpPr>
        <a:xfrm>
          <a:off x="0" y="0"/>
          <a:ext cx="0" cy="0"/>
          <a:chOff x="0" y="0"/>
          <a:chExt cx="0" cy="0"/>
        </a:xfrm>
      </p:grpSpPr>
      <p:sp>
        <p:nvSpPr>
          <p:cNvPr id="15454" name="Text Box 94"/>
          <p:cNvSpPr txBox="1">
            <a:spLocks noChangeArrowheads="1"/>
          </p:cNvSpPr>
          <p:nvPr/>
        </p:nvSpPr>
        <p:spPr bwMode="auto">
          <a:xfrm>
            <a:off x="228600" y="0"/>
            <a:ext cx="8915400" cy="641350"/>
          </a:xfrm>
          <a:prstGeom prst="rect">
            <a:avLst/>
          </a:prstGeom>
          <a:noFill/>
          <a:ln w="9525">
            <a:noFill/>
            <a:miter lim="800000"/>
            <a:headEnd/>
            <a:tailEnd/>
          </a:ln>
          <a:effectLst/>
        </p:spPr>
        <p:txBody>
          <a:bodyPr>
            <a:spAutoFit/>
          </a:bodyPr>
          <a:lstStyle/>
          <a:p>
            <a:pPr>
              <a:spcBef>
                <a:spcPct val="50000"/>
              </a:spcBef>
              <a:defRPr/>
            </a:pPr>
            <a:endParaRPr lang="de-DE" sz="3600" b="1">
              <a:solidFill>
                <a:schemeClr val="tx2"/>
              </a:solidFill>
              <a:effectLst>
                <a:outerShdw blurRad="38100" dist="38100" dir="2700000" algn="tl">
                  <a:srgbClr val="FFFFFF"/>
                </a:outerShdw>
              </a:effectLst>
              <a:latin typeface="Franklin Gothic Medium" pitchFamily="34" charset="0"/>
            </a:endParaRPr>
          </a:p>
        </p:txBody>
      </p:sp>
      <p:pic>
        <p:nvPicPr>
          <p:cNvPr id="27651" name="Picture 101" descr="prophet"/>
          <p:cNvPicPr>
            <a:picLocks noChangeAspect="1" noChangeArrowheads="1"/>
          </p:cNvPicPr>
          <p:nvPr/>
        </p:nvPicPr>
        <p:blipFill>
          <a:blip r:embed="rId2" cstate="print">
            <a:lum bright="20000" contrast="-20000"/>
          </a:blip>
          <a:srcRect/>
          <a:stretch>
            <a:fillRect/>
          </a:stretch>
        </p:blipFill>
        <p:spPr bwMode="auto">
          <a:xfrm>
            <a:off x="5105400" y="1066800"/>
            <a:ext cx="3657600" cy="2743200"/>
          </a:xfrm>
          <a:prstGeom prst="rect">
            <a:avLst/>
          </a:prstGeom>
          <a:noFill/>
          <a:ln w="9525">
            <a:noFill/>
            <a:miter lim="800000"/>
            <a:headEnd/>
            <a:tailEnd/>
          </a:ln>
        </p:spPr>
      </p:pic>
      <p:pic>
        <p:nvPicPr>
          <p:cNvPr id="27652" name="Picture 102" descr="kreuzigung3"/>
          <p:cNvPicPr>
            <a:picLocks noChangeAspect="1" noChangeArrowheads="1"/>
          </p:cNvPicPr>
          <p:nvPr/>
        </p:nvPicPr>
        <p:blipFill>
          <a:blip r:embed="rId3" cstate="print">
            <a:lum bright="20000" contrast="-20000"/>
          </a:blip>
          <a:srcRect/>
          <a:stretch>
            <a:fillRect/>
          </a:stretch>
        </p:blipFill>
        <p:spPr bwMode="auto">
          <a:xfrm>
            <a:off x="5105400" y="4572000"/>
            <a:ext cx="3657600" cy="2019300"/>
          </a:xfrm>
          <a:prstGeom prst="rect">
            <a:avLst/>
          </a:prstGeom>
          <a:noFill/>
          <a:ln w="9525">
            <a:noFill/>
            <a:miter lim="800000"/>
            <a:headEnd/>
            <a:tailEnd/>
          </a:ln>
        </p:spPr>
      </p:pic>
      <p:pic>
        <p:nvPicPr>
          <p:cNvPr id="27653" name="Picture 103" descr="dornenkrone"/>
          <p:cNvPicPr>
            <a:picLocks noChangeAspect="1" noChangeArrowheads="1"/>
          </p:cNvPicPr>
          <p:nvPr/>
        </p:nvPicPr>
        <p:blipFill>
          <a:blip r:embed="rId4" cstate="print">
            <a:lum bright="20000" contrast="-20000"/>
          </a:blip>
          <a:srcRect/>
          <a:stretch>
            <a:fillRect/>
          </a:stretch>
        </p:blipFill>
        <p:spPr bwMode="auto">
          <a:xfrm>
            <a:off x="381000" y="1066800"/>
            <a:ext cx="4724400" cy="3521075"/>
          </a:xfrm>
          <a:prstGeom prst="rect">
            <a:avLst/>
          </a:prstGeom>
          <a:noFill/>
          <a:ln w="9525">
            <a:noFill/>
            <a:miter lim="800000"/>
            <a:headEnd/>
            <a:tailEnd/>
          </a:ln>
        </p:spPr>
      </p:pic>
      <p:graphicFrame>
        <p:nvGraphicFramePr>
          <p:cNvPr id="15464" name="Group 104"/>
          <p:cNvGraphicFramePr>
            <a:graphicFrameLocks noGrp="1"/>
          </p:cNvGraphicFramePr>
          <p:nvPr>
            <p:ph type="tbl" idx="1"/>
          </p:nvPr>
        </p:nvGraphicFramePr>
        <p:xfrm>
          <a:off x="304800" y="685800"/>
          <a:ext cx="8534400" cy="5947031"/>
        </p:xfrm>
        <a:graphic>
          <a:graphicData uri="http://schemas.openxmlformats.org/drawingml/2006/table">
            <a:tbl>
              <a:tblPr/>
              <a:tblGrid>
                <a:gridCol w="1828800">
                  <a:extLst>
                    <a:ext uri="{9D8B030D-6E8A-4147-A177-3AD203B41FA5}">
                      <a16:colId xmlns:a16="http://schemas.microsoft.com/office/drawing/2014/main" val="20000"/>
                    </a:ext>
                  </a:extLst>
                </a:gridCol>
                <a:gridCol w="3092450">
                  <a:extLst>
                    <a:ext uri="{9D8B030D-6E8A-4147-A177-3AD203B41FA5}">
                      <a16:colId xmlns:a16="http://schemas.microsoft.com/office/drawing/2014/main" val="20001"/>
                    </a:ext>
                  </a:extLst>
                </a:gridCol>
                <a:gridCol w="3613150">
                  <a:extLst>
                    <a:ext uri="{9D8B030D-6E8A-4147-A177-3AD203B41FA5}">
                      <a16:colId xmlns:a16="http://schemas.microsoft.com/office/drawing/2014/main" val="20002"/>
                    </a:ext>
                  </a:extLst>
                </a:gridCol>
              </a:tblGrid>
              <a:tr h="376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1" i="1" u="none" strike="noStrike" cap="none" normalizeH="0" baseline="0">
                          <a:ln>
                            <a:noFill/>
                          </a:ln>
                          <a:solidFill>
                            <a:schemeClr val="tx1"/>
                          </a:solidFill>
                          <a:effectLst>
                            <a:outerShdw blurRad="38100" dist="38100" dir="2700000" algn="tl">
                              <a:srgbClr val="FFFFFF"/>
                            </a:outerShdw>
                          </a:effectLst>
                          <a:latin typeface="Arial" pitchFamily="34" charset="0"/>
                        </a:rPr>
                        <a:t>Thema</a:t>
                      </a:r>
                      <a:endParaRPr kumimoji="0" lang="de-AT" sz="1600" b="1" i="1" u="none" strike="noStrike" cap="none" normalizeH="0" baseline="0">
                        <a:ln>
                          <a:noFill/>
                        </a:ln>
                        <a:solidFill>
                          <a:schemeClr val="tx1"/>
                        </a:solidFill>
                        <a:effectLst>
                          <a:outerShdw blurRad="38100" dist="38100" dir="2700000" algn="tl">
                            <a:srgbClr val="FFFFFF"/>
                          </a:outerShdw>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1" i="1" u="none" strike="noStrike" cap="none" normalizeH="0" baseline="0">
                          <a:ln>
                            <a:noFill/>
                          </a:ln>
                          <a:solidFill>
                            <a:schemeClr val="tx1"/>
                          </a:solidFill>
                          <a:effectLst>
                            <a:outerShdw blurRad="38100" dist="38100" dir="2700000" algn="tl">
                              <a:srgbClr val="FFFFFF"/>
                            </a:outerShdw>
                          </a:effectLst>
                          <a:latin typeface="Arial" pitchFamily="34" charset="0"/>
                        </a:rPr>
                        <a:t>Prophetie im Alten Testament</a:t>
                      </a:r>
                      <a:endParaRPr kumimoji="0" lang="de-AT" sz="1600" b="1" i="1" u="none" strike="noStrike" cap="none" normalizeH="0" baseline="0">
                        <a:ln>
                          <a:noFill/>
                        </a:ln>
                        <a:solidFill>
                          <a:schemeClr val="tx1"/>
                        </a:solidFill>
                        <a:effectLst>
                          <a:outerShdw blurRad="38100" dist="38100" dir="2700000" algn="tl">
                            <a:srgbClr val="FFFFFF"/>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1" i="1" u="none" strike="noStrike" cap="none" normalizeH="0" baseline="0">
                          <a:ln>
                            <a:noFill/>
                          </a:ln>
                          <a:solidFill>
                            <a:schemeClr val="tx1"/>
                          </a:solidFill>
                          <a:effectLst>
                            <a:outerShdw blurRad="38100" dist="38100" dir="2700000" algn="tl">
                              <a:srgbClr val="FFFFFF"/>
                            </a:outerShdw>
                          </a:effectLst>
                          <a:latin typeface="Arial" pitchFamily="34" charset="0"/>
                        </a:rPr>
                        <a:t>Erfüllung im Neuen Testament</a:t>
                      </a:r>
                      <a:endParaRPr kumimoji="0" lang="de-AT" sz="1600" b="1" i="1" u="none" strike="noStrike" cap="none" normalizeH="0" baseline="0">
                        <a:ln>
                          <a:noFill/>
                        </a:ln>
                        <a:solidFill>
                          <a:schemeClr val="tx1"/>
                        </a:solidFill>
                        <a:effectLst>
                          <a:outerShdw blurRad="38100" dist="38100" dir="2700000" algn="tl">
                            <a:srgbClr val="FFFFFF"/>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52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600" b="1" i="0" u="none" strike="noStrike" cap="none" normalizeH="0" baseline="0">
                        <a:ln>
                          <a:noFill/>
                        </a:ln>
                        <a:solidFill>
                          <a:schemeClr val="bg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57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600" b="1" i="0" u="none" strike="noStrike" cap="none" normalizeH="0" baseline="0">
                        <a:ln>
                          <a:noFill/>
                        </a:ln>
                        <a:solidFill>
                          <a:schemeClr val="bg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600" b="1" i="0" u="none" strike="noStrike" cap="none" normalizeH="0" baseline="0">
                        <a:ln>
                          <a:noFill/>
                        </a:ln>
                        <a:solidFill>
                          <a:schemeClr val="bg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600" b="1" i="0" u="none" strike="noStrike" cap="none" normalizeH="0" baseline="0">
                        <a:ln>
                          <a:noFill/>
                        </a:ln>
                        <a:solidFill>
                          <a:schemeClr val="bg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600" b="1" i="0" u="none" strike="noStrike" cap="none" normalizeH="0" baseline="0">
                        <a:ln>
                          <a:noFill/>
                        </a:ln>
                        <a:solidFill>
                          <a:schemeClr val="bg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AT" sz="1200" b="0" i="0" u="none" strike="noStrike" cap="none" normalizeH="0" baseline="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71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600" b="1" i="0" u="none" strike="noStrike" cap="none" normalizeH="0" baseline="0">
                        <a:ln>
                          <a:noFill/>
                        </a:ln>
                        <a:solidFill>
                          <a:schemeClr val="bg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600" b="1" i="0" u="none" strike="noStrike" cap="none" normalizeH="0" baseline="0">
                        <a:ln>
                          <a:noFill/>
                        </a:ln>
                        <a:solidFill>
                          <a:schemeClr val="bg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57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600" b="1" i="0" u="none" strike="noStrike" cap="none" normalizeH="0" baseline="0">
                        <a:ln>
                          <a:noFill/>
                        </a:ln>
                        <a:solidFill>
                          <a:schemeClr val="bg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0144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600" b="1" i="0" u="none" strike="noStrike" cap="none" normalizeH="0" baseline="0">
                        <a:ln>
                          <a:noFill/>
                        </a:ln>
                        <a:solidFill>
                          <a:schemeClr val="bg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5498" name="Text Box 138"/>
          <p:cNvSpPr txBox="1">
            <a:spLocks noChangeArrowheads="1"/>
          </p:cNvSpPr>
          <p:nvPr/>
        </p:nvSpPr>
        <p:spPr bwMode="auto">
          <a:xfrm>
            <a:off x="228600" y="0"/>
            <a:ext cx="8915400" cy="641350"/>
          </a:xfrm>
          <a:prstGeom prst="rect">
            <a:avLst/>
          </a:prstGeom>
          <a:noFill/>
          <a:ln w="9525">
            <a:noFill/>
            <a:miter lim="800000"/>
            <a:headEnd/>
            <a:tailEnd/>
          </a:ln>
          <a:effectLst/>
        </p:spPr>
        <p:txBody>
          <a:bodyPr>
            <a:spAutoFit/>
          </a:bodyPr>
          <a:lstStyle/>
          <a:p>
            <a:pPr>
              <a:spcBef>
                <a:spcPct val="50000"/>
              </a:spcBef>
              <a:defRPr/>
            </a:pPr>
            <a:r>
              <a:rPr lang="de-DE" sz="3600" b="1">
                <a:solidFill>
                  <a:schemeClr val="tx2"/>
                </a:solidFill>
                <a:effectLst>
                  <a:outerShdw blurRad="38100" dist="38100" dir="2700000" algn="tl">
                    <a:srgbClr val="FFFFFF"/>
                  </a:outerShdw>
                </a:effectLst>
                <a:latin typeface="Arial" pitchFamily="34" charset="0"/>
              </a:rPr>
              <a:t>Weitere erfüllte Prophetien über JESUS</a:t>
            </a:r>
            <a:endParaRPr lang="de-AT" sz="3600" b="1">
              <a:solidFill>
                <a:schemeClr val="tx2"/>
              </a:solidFill>
              <a:effectLst>
                <a:outerShdw blurRad="38100" dist="38100" dir="2700000" algn="tl">
                  <a:srgbClr val="FFFFFF"/>
                </a:outerShdw>
              </a:effectLst>
              <a:latin typeface="Arial" pitchFamily="34" charset="0"/>
            </a:endParaRPr>
          </a:p>
        </p:txBody>
      </p:sp>
      <p:sp>
        <p:nvSpPr>
          <p:cNvPr id="15499" name="Text Box 139"/>
          <p:cNvSpPr txBox="1">
            <a:spLocks noChangeArrowheads="1"/>
          </p:cNvSpPr>
          <p:nvPr/>
        </p:nvSpPr>
        <p:spPr bwMode="auto">
          <a:xfrm>
            <a:off x="533400" y="1143000"/>
            <a:ext cx="1371600" cy="825500"/>
          </a:xfrm>
          <a:prstGeom prst="rect">
            <a:avLst/>
          </a:prstGeom>
          <a:noFill/>
          <a:ln w="9525">
            <a:noFill/>
            <a:miter lim="800000"/>
            <a:headEnd/>
            <a:tailEnd/>
          </a:ln>
          <a:effectLst/>
        </p:spPr>
        <p:txBody>
          <a:bodyPr>
            <a:spAutoFit/>
          </a:bodyPr>
          <a:lstStyle/>
          <a:p>
            <a:pPr algn="r">
              <a:spcBef>
                <a:spcPct val="20000"/>
              </a:spcBef>
              <a:defRPr/>
            </a:pPr>
            <a:r>
              <a:rPr lang="de-AT" sz="1600" b="1">
                <a:solidFill>
                  <a:schemeClr val="bg1"/>
                </a:solidFill>
                <a:effectLst/>
                <a:latin typeface="Arial" pitchFamily="34" charset="0"/>
                <a:cs typeface="Arial" pitchFamily="34" charset="0"/>
              </a:rPr>
              <a:t>Geschlagen und </a:t>
            </a:r>
            <a:r>
              <a:rPr lang="de-DE" sz="1600" b="1">
                <a:solidFill>
                  <a:schemeClr val="bg1"/>
                </a:solidFill>
                <a:effectLst/>
                <a:latin typeface="Arial" pitchFamily="34" charset="0"/>
                <a:cs typeface="Arial" pitchFamily="34" charset="0"/>
              </a:rPr>
              <a:t> </a:t>
            </a:r>
            <a:r>
              <a:rPr lang="de-AT" sz="1600" b="1">
                <a:solidFill>
                  <a:schemeClr val="bg1"/>
                </a:solidFill>
                <a:effectLst/>
                <a:latin typeface="Arial" pitchFamily="34" charset="0"/>
                <a:cs typeface="Arial" pitchFamily="34" charset="0"/>
              </a:rPr>
              <a:t>angespieen</a:t>
            </a:r>
            <a:endParaRPr lang="de-AT">
              <a:effectLst>
                <a:outerShdw blurRad="38100" dist="38100" dir="2700000" algn="tl">
                  <a:srgbClr val="FFFFFF"/>
                </a:outerShdw>
              </a:effectLst>
            </a:endParaRPr>
          </a:p>
        </p:txBody>
      </p:sp>
      <p:sp>
        <p:nvSpPr>
          <p:cNvPr id="15500" name="Text Box 140"/>
          <p:cNvSpPr txBox="1">
            <a:spLocks noChangeArrowheads="1"/>
          </p:cNvSpPr>
          <p:nvPr/>
        </p:nvSpPr>
        <p:spPr bwMode="auto">
          <a:xfrm>
            <a:off x="2124075" y="1125538"/>
            <a:ext cx="3048000" cy="1004887"/>
          </a:xfrm>
          <a:prstGeom prst="rect">
            <a:avLst/>
          </a:prstGeom>
          <a:noFill/>
          <a:ln w="9525">
            <a:noFill/>
            <a:miter lim="800000"/>
            <a:headEnd/>
            <a:tailEnd/>
          </a:ln>
          <a:effectLst/>
        </p:spPr>
        <p:txBody>
          <a:bodyPr>
            <a:spAutoFit/>
          </a:bodyPr>
          <a:lstStyle/>
          <a:p>
            <a:pPr>
              <a:spcBef>
                <a:spcPct val="20000"/>
              </a:spcBef>
              <a:defRPr/>
            </a:pPr>
            <a:r>
              <a:rPr lang="de-AT" sz="1200" b="1" i="1">
                <a:solidFill>
                  <a:schemeClr val="bg1"/>
                </a:solidFill>
                <a:effectLst/>
                <a:latin typeface="Arial" pitchFamily="34" charset="0"/>
                <a:cs typeface="Arial" pitchFamily="34" charset="0"/>
              </a:rPr>
              <a:t>„Ich hielt meinen Rücken dar denen, die mich schlugen, und meine Wangen denen, die mich rauften; mein Angesicht verbarg ich nicht vor Schmach und Speichel.“</a:t>
            </a:r>
            <a:r>
              <a:rPr lang="de-AT" sz="1200" i="1">
                <a:solidFill>
                  <a:schemeClr val="bg1"/>
                </a:solidFill>
                <a:effectLst/>
                <a:latin typeface="Arial" pitchFamily="34" charset="0"/>
                <a:cs typeface="Arial" pitchFamily="34" charset="0"/>
              </a:rPr>
              <a:t> </a:t>
            </a:r>
            <a:r>
              <a:rPr lang="de-AT" sz="800" i="1">
                <a:solidFill>
                  <a:schemeClr val="bg1"/>
                </a:solidFill>
                <a:effectLst/>
                <a:latin typeface="Franklin Gothic Medium" pitchFamily="34" charset="0"/>
                <a:cs typeface="Arial" pitchFamily="34" charset="0"/>
              </a:rPr>
              <a:t>Jesaja 50,6</a:t>
            </a:r>
            <a:r>
              <a:rPr lang="de-AT" sz="800">
                <a:solidFill>
                  <a:schemeClr val="bg1"/>
                </a:solidFill>
                <a:effectLst/>
                <a:latin typeface="Franklin Gothic Medium" pitchFamily="34" charset="0"/>
              </a:rPr>
              <a:t> </a:t>
            </a:r>
            <a:endParaRPr lang="de-AT" sz="800">
              <a:effectLst>
                <a:outerShdw blurRad="38100" dist="38100" dir="2700000" algn="tl">
                  <a:srgbClr val="FFFFFF"/>
                </a:outerShdw>
              </a:effectLst>
              <a:latin typeface="Franklin Gothic Medium" pitchFamily="34" charset="0"/>
            </a:endParaRPr>
          </a:p>
        </p:txBody>
      </p:sp>
      <p:sp>
        <p:nvSpPr>
          <p:cNvPr id="15501" name="Text Box 141"/>
          <p:cNvSpPr txBox="1">
            <a:spLocks noChangeArrowheads="1"/>
          </p:cNvSpPr>
          <p:nvPr/>
        </p:nvSpPr>
        <p:spPr bwMode="auto">
          <a:xfrm>
            <a:off x="5181600" y="1066800"/>
            <a:ext cx="3429000" cy="1004888"/>
          </a:xfrm>
          <a:prstGeom prst="rect">
            <a:avLst/>
          </a:prstGeom>
          <a:solidFill>
            <a:schemeClr val="tx1">
              <a:alpha val="50000"/>
            </a:schemeClr>
          </a:solidFill>
          <a:ln w="9525">
            <a:noFill/>
            <a:miter lim="800000"/>
            <a:headEnd/>
            <a:tailEnd/>
          </a:ln>
          <a:effectLst/>
        </p:spPr>
        <p:txBody>
          <a:bodyPr>
            <a:spAutoFit/>
          </a:bodyPr>
          <a:lstStyle/>
          <a:p>
            <a:pPr algn="ctr">
              <a:spcBef>
                <a:spcPct val="20000"/>
              </a:spcBef>
              <a:defRPr/>
            </a:pPr>
            <a:r>
              <a:rPr lang="de-AT" sz="1200" b="1" i="1">
                <a:solidFill>
                  <a:schemeClr val="bg1"/>
                </a:solidFill>
                <a:effectLst/>
                <a:latin typeface="Arial" pitchFamily="34" charset="0"/>
                <a:cs typeface="Arial" pitchFamily="34" charset="0"/>
              </a:rPr>
              <a:t>„Da fingen an etliche, ihn zu verspeien und zu verdecken sein Angesicht und ihn mit Fäusten zu schlagen und zu ihm zu sagen: Weissage uns! Und die Knechte schlugen ihn ins Angesicht.“</a:t>
            </a:r>
            <a:r>
              <a:rPr lang="de-DE" sz="1200">
                <a:solidFill>
                  <a:schemeClr val="bg1"/>
                </a:solidFill>
                <a:effectLst/>
                <a:cs typeface="Times New Roman" pitchFamily="18" charset="0"/>
              </a:rPr>
              <a:t>   </a:t>
            </a:r>
            <a:r>
              <a:rPr lang="de-AT" sz="800" i="1">
                <a:solidFill>
                  <a:schemeClr val="bg1"/>
                </a:solidFill>
                <a:effectLst/>
                <a:latin typeface="Arial" pitchFamily="34" charset="0"/>
                <a:cs typeface="Arial" pitchFamily="34" charset="0"/>
              </a:rPr>
              <a:t>Markus 14,65</a:t>
            </a:r>
            <a:r>
              <a:rPr lang="de-AT" sz="800" i="1">
                <a:solidFill>
                  <a:schemeClr val="bg1"/>
                </a:solidFill>
                <a:effectLst/>
              </a:rPr>
              <a:t> </a:t>
            </a:r>
            <a:endParaRPr lang="de-AT" sz="800" i="1">
              <a:effectLst>
                <a:outerShdw blurRad="38100" dist="38100" dir="2700000" algn="tl">
                  <a:srgbClr val="FFFFFF"/>
                </a:outerShdw>
              </a:effectLst>
            </a:endParaRPr>
          </a:p>
        </p:txBody>
      </p:sp>
      <p:sp>
        <p:nvSpPr>
          <p:cNvPr id="15502" name="Text Box 142"/>
          <p:cNvSpPr txBox="1">
            <a:spLocks noChangeArrowheads="1"/>
          </p:cNvSpPr>
          <p:nvPr/>
        </p:nvSpPr>
        <p:spPr bwMode="auto">
          <a:xfrm>
            <a:off x="2051050" y="2205038"/>
            <a:ext cx="3200400" cy="822325"/>
          </a:xfrm>
          <a:prstGeom prst="rect">
            <a:avLst/>
          </a:prstGeom>
          <a:solidFill>
            <a:schemeClr val="tx1">
              <a:alpha val="50000"/>
            </a:schemeClr>
          </a:solidFill>
          <a:ln w="9525">
            <a:noFill/>
            <a:miter lim="800000"/>
            <a:headEnd/>
            <a:tailEnd/>
          </a:ln>
          <a:effectLst/>
        </p:spPr>
        <p:txBody>
          <a:bodyPr>
            <a:spAutoFit/>
          </a:bodyPr>
          <a:lstStyle/>
          <a:p>
            <a:pPr>
              <a:spcBef>
                <a:spcPct val="20000"/>
              </a:spcBef>
              <a:defRPr/>
            </a:pPr>
            <a:r>
              <a:rPr lang="de-AT" sz="1200" b="1" i="1">
                <a:solidFill>
                  <a:schemeClr val="bg1"/>
                </a:solidFill>
                <a:effectLst/>
                <a:latin typeface="Arial" pitchFamily="34" charset="0"/>
                <a:cs typeface="Arial" pitchFamily="34" charset="0"/>
              </a:rPr>
              <a:t>„Denn die Hunde haben mich umgeben, und der Bösen Rotte hat mich umringt; sie haben meine Hände und Füße durchgraben.“</a:t>
            </a:r>
            <a:r>
              <a:rPr lang="de-AT" sz="1200" i="1">
                <a:solidFill>
                  <a:schemeClr val="bg1"/>
                </a:solidFill>
                <a:effectLst/>
                <a:latin typeface="Arial" pitchFamily="34" charset="0"/>
                <a:cs typeface="Arial" pitchFamily="34" charset="0"/>
              </a:rPr>
              <a:t> </a:t>
            </a:r>
            <a:r>
              <a:rPr lang="de-DE" sz="1200" i="1">
                <a:solidFill>
                  <a:schemeClr val="bg1"/>
                </a:solidFill>
                <a:effectLst/>
                <a:latin typeface="Arial" pitchFamily="34" charset="0"/>
                <a:cs typeface="Arial" pitchFamily="34" charset="0"/>
              </a:rPr>
              <a:t>                  </a:t>
            </a:r>
            <a:r>
              <a:rPr lang="de-AT" sz="800" i="1">
                <a:solidFill>
                  <a:schemeClr val="bg1"/>
                </a:solidFill>
                <a:effectLst/>
                <a:latin typeface="Arial" pitchFamily="34" charset="0"/>
                <a:cs typeface="Arial" pitchFamily="34" charset="0"/>
              </a:rPr>
              <a:t>Psalm 22,16</a:t>
            </a:r>
            <a:r>
              <a:rPr lang="de-AT" sz="800" i="1">
                <a:solidFill>
                  <a:schemeClr val="bg1"/>
                </a:solidFill>
                <a:effectLst/>
              </a:rPr>
              <a:t> </a:t>
            </a:r>
            <a:endParaRPr lang="de-AT" sz="800" i="1">
              <a:effectLst>
                <a:outerShdw blurRad="38100" dist="38100" dir="2700000" algn="tl">
                  <a:srgbClr val="FFFFFF"/>
                </a:outerShdw>
              </a:effectLst>
            </a:endParaRPr>
          </a:p>
        </p:txBody>
      </p:sp>
      <p:sp>
        <p:nvSpPr>
          <p:cNvPr id="27693" name="Text Box 143"/>
          <p:cNvSpPr txBox="1">
            <a:spLocks noChangeArrowheads="1"/>
          </p:cNvSpPr>
          <p:nvPr/>
        </p:nvSpPr>
        <p:spPr bwMode="auto">
          <a:xfrm>
            <a:off x="5181600" y="2133600"/>
            <a:ext cx="3581400" cy="944563"/>
          </a:xfrm>
          <a:prstGeom prst="rect">
            <a:avLst/>
          </a:prstGeom>
          <a:solidFill>
            <a:schemeClr val="tx1">
              <a:alpha val="50195"/>
            </a:schemeClr>
          </a:solidFill>
          <a:ln w="9525">
            <a:noFill/>
            <a:miter lim="800000"/>
            <a:headEnd/>
            <a:tailEnd/>
          </a:ln>
        </p:spPr>
        <p:txBody>
          <a:bodyPr>
            <a:spAutoFit/>
          </a:bodyPr>
          <a:lstStyle/>
          <a:p>
            <a:pPr algn="r">
              <a:spcBef>
                <a:spcPct val="50000"/>
              </a:spcBef>
            </a:pPr>
            <a:r>
              <a:rPr lang="de-AT" sz="1200" b="1" i="1">
                <a:solidFill>
                  <a:schemeClr val="bg1"/>
                </a:solidFill>
                <a:effectLst/>
                <a:latin typeface="Arial" pitchFamily="34" charset="0"/>
                <a:cs typeface="Arial" pitchFamily="34" charset="0"/>
              </a:rPr>
              <a:t>„Darnach spricht er zu Thomas: Reiche deinen Finger her und siehe meine Hände, und reiche dein Hand her und lege sie in meine Seite, und sei nicht ungläubig, sondern gläubig!“</a:t>
            </a:r>
            <a:r>
              <a:rPr lang="de-AT" sz="1200" i="1">
                <a:solidFill>
                  <a:schemeClr val="bg1"/>
                </a:solidFill>
                <a:effectLst/>
                <a:latin typeface="Arial" pitchFamily="34" charset="0"/>
                <a:cs typeface="Arial" pitchFamily="34" charset="0"/>
              </a:rPr>
              <a:t> </a:t>
            </a:r>
            <a:br>
              <a:rPr lang="de-AT" sz="1200" i="1">
                <a:solidFill>
                  <a:schemeClr val="bg1"/>
                </a:solidFill>
                <a:effectLst/>
                <a:latin typeface="Arial" pitchFamily="34" charset="0"/>
                <a:cs typeface="Arial" pitchFamily="34" charset="0"/>
              </a:rPr>
            </a:br>
            <a:r>
              <a:rPr lang="de-AT" sz="800" i="1">
                <a:solidFill>
                  <a:schemeClr val="bg1"/>
                </a:solidFill>
                <a:effectLst/>
                <a:latin typeface="Arial" pitchFamily="34" charset="0"/>
                <a:cs typeface="Arial" pitchFamily="34" charset="0"/>
              </a:rPr>
              <a:t>Joh</a:t>
            </a:r>
            <a:r>
              <a:rPr lang="de-DE" sz="800" i="1">
                <a:solidFill>
                  <a:schemeClr val="bg1"/>
                </a:solidFill>
                <a:effectLst/>
                <a:latin typeface="Arial" pitchFamily="34" charset="0"/>
                <a:cs typeface="Arial" pitchFamily="34" charset="0"/>
              </a:rPr>
              <a:t>annes </a:t>
            </a:r>
            <a:r>
              <a:rPr lang="de-AT" sz="800" i="1">
                <a:solidFill>
                  <a:schemeClr val="bg1"/>
                </a:solidFill>
                <a:effectLst/>
                <a:latin typeface="Arial" pitchFamily="34" charset="0"/>
                <a:cs typeface="Arial" pitchFamily="34" charset="0"/>
              </a:rPr>
              <a:t>20,27</a:t>
            </a:r>
          </a:p>
        </p:txBody>
      </p:sp>
      <p:sp>
        <p:nvSpPr>
          <p:cNvPr id="15504" name="Text Box 144"/>
          <p:cNvSpPr txBox="1">
            <a:spLocks noChangeArrowheads="1"/>
          </p:cNvSpPr>
          <p:nvPr/>
        </p:nvSpPr>
        <p:spPr bwMode="auto">
          <a:xfrm>
            <a:off x="457200" y="2209800"/>
            <a:ext cx="1371600" cy="825500"/>
          </a:xfrm>
          <a:prstGeom prst="rect">
            <a:avLst/>
          </a:prstGeom>
          <a:noFill/>
          <a:ln w="9525">
            <a:noFill/>
            <a:miter lim="800000"/>
            <a:headEnd/>
            <a:tailEnd/>
          </a:ln>
          <a:effectLst/>
        </p:spPr>
        <p:txBody>
          <a:bodyPr>
            <a:spAutoFit/>
          </a:bodyPr>
          <a:lstStyle/>
          <a:p>
            <a:pPr algn="ctr">
              <a:spcBef>
                <a:spcPct val="20000"/>
              </a:spcBef>
              <a:defRPr/>
            </a:pPr>
            <a:r>
              <a:rPr lang="de-AT" sz="1600" b="1">
                <a:solidFill>
                  <a:schemeClr val="bg1"/>
                </a:solidFill>
                <a:effectLst/>
                <a:latin typeface="Arial" pitchFamily="34" charset="0"/>
                <a:cs typeface="Arial" pitchFamily="34" charset="0"/>
              </a:rPr>
              <a:t>Hände und Füße durch</a:t>
            </a:r>
            <a:r>
              <a:rPr lang="de-DE" sz="1600" b="1">
                <a:solidFill>
                  <a:schemeClr val="bg1"/>
                </a:solidFill>
                <a:effectLst/>
                <a:latin typeface="Arial" pitchFamily="34" charset="0"/>
                <a:cs typeface="Arial" pitchFamily="34" charset="0"/>
              </a:rPr>
              <a:t>-</a:t>
            </a:r>
            <a:r>
              <a:rPr lang="de-AT" sz="1600" b="1">
                <a:effectLst/>
                <a:latin typeface="Arial" pitchFamily="34" charset="0"/>
                <a:cs typeface="Arial" pitchFamily="34" charset="0"/>
              </a:rPr>
              <a:t> </a:t>
            </a:r>
            <a:r>
              <a:rPr lang="de-AT" sz="1600" b="1">
                <a:solidFill>
                  <a:schemeClr val="bg1"/>
                </a:solidFill>
                <a:effectLst/>
                <a:latin typeface="Arial" pitchFamily="34" charset="0"/>
                <a:cs typeface="Arial" pitchFamily="34" charset="0"/>
              </a:rPr>
              <a:t>bohrt</a:t>
            </a:r>
            <a:endParaRPr lang="de-AT">
              <a:effectLst>
                <a:outerShdw blurRad="38100" dist="38100" dir="2700000" algn="tl">
                  <a:srgbClr val="FFFFFF"/>
                </a:outerShdw>
              </a:effectLst>
            </a:endParaRPr>
          </a:p>
        </p:txBody>
      </p:sp>
      <p:sp>
        <p:nvSpPr>
          <p:cNvPr id="15505" name="Text Box 145"/>
          <p:cNvSpPr txBox="1">
            <a:spLocks noChangeArrowheads="1"/>
          </p:cNvSpPr>
          <p:nvPr/>
        </p:nvSpPr>
        <p:spPr bwMode="auto">
          <a:xfrm>
            <a:off x="457200" y="3352800"/>
            <a:ext cx="1447800" cy="825500"/>
          </a:xfrm>
          <a:prstGeom prst="rect">
            <a:avLst/>
          </a:prstGeom>
          <a:noFill/>
          <a:ln w="9525">
            <a:noFill/>
            <a:miter lim="800000"/>
            <a:headEnd/>
            <a:tailEnd/>
          </a:ln>
          <a:effectLst/>
        </p:spPr>
        <p:txBody>
          <a:bodyPr>
            <a:spAutoFit/>
          </a:bodyPr>
          <a:lstStyle/>
          <a:p>
            <a:pPr>
              <a:spcBef>
                <a:spcPct val="20000"/>
              </a:spcBef>
              <a:defRPr/>
            </a:pPr>
            <a:r>
              <a:rPr lang="de-AT" sz="1600" b="1">
                <a:solidFill>
                  <a:schemeClr val="bg1"/>
                </a:solidFill>
                <a:effectLst/>
                <a:latin typeface="Arial" pitchFamily="34" charset="0"/>
                <a:cs typeface="Arial" pitchFamily="34" charset="0"/>
              </a:rPr>
              <a:t>Galle und Essig gegeben</a:t>
            </a:r>
            <a:endParaRPr lang="de-AT">
              <a:effectLst>
                <a:outerShdw blurRad="38100" dist="38100" dir="2700000" algn="tl">
                  <a:srgbClr val="FFFFFF"/>
                </a:outerShdw>
              </a:effectLst>
            </a:endParaRPr>
          </a:p>
        </p:txBody>
      </p:sp>
      <p:sp>
        <p:nvSpPr>
          <p:cNvPr id="15506" name="Text Box 146"/>
          <p:cNvSpPr txBox="1">
            <a:spLocks noChangeArrowheads="1"/>
          </p:cNvSpPr>
          <p:nvPr/>
        </p:nvSpPr>
        <p:spPr bwMode="auto">
          <a:xfrm>
            <a:off x="2057400" y="3429000"/>
            <a:ext cx="2895600" cy="639763"/>
          </a:xfrm>
          <a:prstGeom prst="rect">
            <a:avLst/>
          </a:prstGeom>
          <a:solidFill>
            <a:schemeClr val="tx1">
              <a:alpha val="50000"/>
            </a:schemeClr>
          </a:solidFill>
          <a:ln w="9525">
            <a:noFill/>
            <a:miter lim="800000"/>
            <a:headEnd/>
            <a:tailEnd/>
          </a:ln>
          <a:effectLst/>
        </p:spPr>
        <p:txBody>
          <a:bodyPr>
            <a:spAutoFit/>
          </a:bodyPr>
          <a:lstStyle/>
          <a:p>
            <a:pPr>
              <a:spcBef>
                <a:spcPct val="20000"/>
              </a:spcBef>
              <a:defRPr/>
            </a:pPr>
            <a:r>
              <a:rPr lang="de-AT" sz="1200" b="1" i="1">
                <a:solidFill>
                  <a:schemeClr val="bg1"/>
                </a:solidFill>
                <a:effectLst/>
                <a:latin typeface="Arial" pitchFamily="34" charset="0"/>
                <a:cs typeface="Arial" pitchFamily="34" charset="0"/>
              </a:rPr>
              <a:t>„Und sie geben mir Galle zu essen und Essig zu trinken in meinem großen Durst.“</a:t>
            </a:r>
            <a:r>
              <a:rPr lang="de-AT" sz="1200" i="1">
                <a:solidFill>
                  <a:schemeClr val="bg1"/>
                </a:solidFill>
                <a:effectLst/>
                <a:latin typeface="Arial" pitchFamily="34" charset="0"/>
                <a:cs typeface="Arial" pitchFamily="34" charset="0"/>
              </a:rPr>
              <a:t> </a:t>
            </a:r>
            <a:r>
              <a:rPr lang="de-DE" sz="1200" i="1">
                <a:solidFill>
                  <a:schemeClr val="bg1"/>
                </a:solidFill>
                <a:effectLst/>
                <a:latin typeface="Arial" pitchFamily="34" charset="0"/>
                <a:cs typeface="Arial" pitchFamily="34" charset="0"/>
              </a:rPr>
              <a:t>   </a:t>
            </a:r>
            <a:r>
              <a:rPr lang="de-AT" sz="800" i="1">
                <a:solidFill>
                  <a:schemeClr val="bg1"/>
                </a:solidFill>
                <a:effectLst/>
                <a:latin typeface="Arial" pitchFamily="34" charset="0"/>
                <a:cs typeface="Arial" pitchFamily="34" charset="0"/>
              </a:rPr>
              <a:t>Psalm 69,21</a:t>
            </a:r>
            <a:r>
              <a:rPr lang="de-AT" sz="800" i="1">
                <a:solidFill>
                  <a:schemeClr val="bg1"/>
                </a:solidFill>
                <a:effectLst/>
              </a:rPr>
              <a:t> </a:t>
            </a:r>
            <a:endParaRPr lang="de-AT" sz="800" i="1">
              <a:effectLst>
                <a:outerShdw blurRad="38100" dist="38100" dir="2700000" algn="tl">
                  <a:srgbClr val="FFFFFF"/>
                </a:outerShdw>
              </a:effectLst>
            </a:endParaRPr>
          </a:p>
        </p:txBody>
      </p:sp>
      <p:sp>
        <p:nvSpPr>
          <p:cNvPr id="15507" name="Text Box 147"/>
          <p:cNvSpPr txBox="1">
            <a:spLocks noChangeArrowheads="1"/>
          </p:cNvSpPr>
          <p:nvPr/>
        </p:nvSpPr>
        <p:spPr bwMode="auto">
          <a:xfrm>
            <a:off x="5181600" y="3429000"/>
            <a:ext cx="3505200" cy="822325"/>
          </a:xfrm>
          <a:prstGeom prst="rect">
            <a:avLst/>
          </a:prstGeom>
          <a:solidFill>
            <a:schemeClr val="tx1">
              <a:alpha val="50000"/>
            </a:schemeClr>
          </a:solidFill>
          <a:ln w="9525">
            <a:noFill/>
            <a:miter lim="800000"/>
            <a:headEnd/>
            <a:tailEnd/>
          </a:ln>
          <a:effectLst/>
        </p:spPr>
        <p:txBody>
          <a:bodyPr>
            <a:spAutoFit/>
          </a:bodyPr>
          <a:lstStyle/>
          <a:p>
            <a:pPr>
              <a:spcBef>
                <a:spcPct val="20000"/>
              </a:spcBef>
              <a:defRPr/>
            </a:pPr>
            <a:r>
              <a:rPr lang="de-AT" sz="1200" b="1" i="1">
                <a:solidFill>
                  <a:schemeClr val="bg1"/>
                </a:solidFill>
                <a:effectLst/>
                <a:latin typeface="Arial" pitchFamily="34" charset="0"/>
                <a:cs typeface="Arial" pitchFamily="34" charset="0"/>
              </a:rPr>
              <a:t>„Da stand ein Gefäß voll Essig. Sie aber füllten einen Schwamm mit Essig und legten ihn um einen Isop und hielten es ihm dar zum Munde.“</a:t>
            </a:r>
            <a:r>
              <a:rPr lang="de-AT" sz="1200" i="1">
                <a:solidFill>
                  <a:schemeClr val="bg1"/>
                </a:solidFill>
                <a:effectLst/>
                <a:latin typeface="Arial" pitchFamily="34" charset="0"/>
                <a:cs typeface="Arial" pitchFamily="34" charset="0"/>
              </a:rPr>
              <a:t> </a:t>
            </a:r>
            <a:r>
              <a:rPr lang="de-AT" sz="800">
                <a:solidFill>
                  <a:schemeClr val="bg1"/>
                </a:solidFill>
                <a:effectLst/>
                <a:latin typeface="Arial" pitchFamily="34" charset="0"/>
                <a:cs typeface="Arial" pitchFamily="34" charset="0"/>
              </a:rPr>
              <a:t>Johannes 19,29</a:t>
            </a:r>
            <a:r>
              <a:rPr lang="de-AT" sz="800">
                <a:solidFill>
                  <a:schemeClr val="bg1"/>
                </a:solidFill>
                <a:effectLst/>
              </a:rPr>
              <a:t> </a:t>
            </a:r>
            <a:endParaRPr lang="de-AT" sz="800">
              <a:effectLst>
                <a:outerShdw blurRad="38100" dist="38100" dir="2700000" algn="tl">
                  <a:srgbClr val="FFFFFF"/>
                </a:outerShdw>
              </a:effectLst>
            </a:endParaRPr>
          </a:p>
        </p:txBody>
      </p:sp>
      <p:sp>
        <p:nvSpPr>
          <p:cNvPr id="15508" name="Text Box 148"/>
          <p:cNvSpPr txBox="1">
            <a:spLocks noChangeArrowheads="1"/>
          </p:cNvSpPr>
          <p:nvPr/>
        </p:nvSpPr>
        <p:spPr bwMode="auto">
          <a:xfrm>
            <a:off x="228600" y="4267200"/>
            <a:ext cx="1828800" cy="595313"/>
          </a:xfrm>
          <a:prstGeom prst="rect">
            <a:avLst/>
          </a:prstGeom>
          <a:noFill/>
          <a:ln w="9525">
            <a:noFill/>
            <a:miter lim="800000"/>
            <a:headEnd/>
            <a:tailEnd/>
          </a:ln>
          <a:effectLst/>
        </p:spPr>
        <p:txBody>
          <a:bodyPr>
            <a:spAutoFit/>
          </a:bodyPr>
          <a:lstStyle/>
          <a:p>
            <a:pPr algn="ctr">
              <a:spcBef>
                <a:spcPct val="20000"/>
              </a:spcBef>
              <a:defRPr/>
            </a:pPr>
            <a:r>
              <a:rPr lang="de-AT" sz="1500" b="1">
                <a:solidFill>
                  <a:schemeClr val="bg1"/>
                </a:solidFill>
                <a:effectLst/>
                <a:latin typeface="Arial" pitchFamily="34" charset="0"/>
                <a:cs typeface="Arial" pitchFamily="34" charset="0"/>
              </a:rPr>
              <a:t>Um die Kleider </a:t>
            </a:r>
            <a:endParaRPr lang="de-DE" sz="1500" b="1">
              <a:solidFill>
                <a:schemeClr val="bg1"/>
              </a:solidFill>
              <a:effectLst/>
              <a:latin typeface="Arial" pitchFamily="34" charset="0"/>
              <a:cs typeface="Arial" pitchFamily="34" charset="0"/>
            </a:endParaRPr>
          </a:p>
          <a:p>
            <a:pPr algn="ctr">
              <a:spcBef>
                <a:spcPct val="20000"/>
              </a:spcBef>
              <a:defRPr/>
            </a:pPr>
            <a:r>
              <a:rPr lang="de-AT" sz="1500" b="1">
                <a:solidFill>
                  <a:schemeClr val="bg1"/>
                </a:solidFill>
                <a:effectLst/>
                <a:latin typeface="Arial" pitchFamily="34" charset="0"/>
                <a:cs typeface="Arial" pitchFamily="34" charset="0"/>
              </a:rPr>
              <a:t>das Los geworfen</a:t>
            </a:r>
            <a:endParaRPr lang="de-AT" sz="1500">
              <a:effectLst>
                <a:outerShdw blurRad="38100" dist="38100" dir="2700000" algn="tl">
                  <a:srgbClr val="FFFFFF"/>
                </a:outerShdw>
              </a:effectLst>
            </a:endParaRPr>
          </a:p>
        </p:txBody>
      </p:sp>
      <p:sp>
        <p:nvSpPr>
          <p:cNvPr id="15509" name="Text Box 149"/>
          <p:cNvSpPr txBox="1">
            <a:spLocks noChangeArrowheads="1"/>
          </p:cNvSpPr>
          <p:nvPr/>
        </p:nvSpPr>
        <p:spPr bwMode="auto">
          <a:xfrm>
            <a:off x="2133600" y="4343400"/>
            <a:ext cx="2895600" cy="639763"/>
          </a:xfrm>
          <a:prstGeom prst="rect">
            <a:avLst/>
          </a:prstGeom>
          <a:solidFill>
            <a:schemeClr val="tx1">
              <a:alpha val="50000"/>
            </a:schemeClr>
          </a:solidFill>
          <a:ln w="9525">
            <a:noFill/>
            <a:miter lim="800000"/>
            <a:headEnd/>
            <a:tailEnd/>
          </a:ln>
          <a:effectLst/>
        </p:spPr>
        <p:txBody>
          <a:bodyPr>
            <a:spAutoFit/>
          </a:bodyPr>
          <a:lstStyle/>
          <a:p>
            <a:pPr>
              <a:spcBef>
                <a:spcPct val="20000"/>
              </a:spcBef>
              <a:defRPr/>
            </a:pPr>
            <a:r>
              <a:rPr lang="de-AT" sz="1200" b="1" i="1">
                <a:solidFill>
                  <a:schemeClr val="bg1"/>
                </a:solidFill>
                <a:effectLst/>
                <a:latin typeface="Arial" pitchFamily="34" charset="0"/>
                <a:cs typeface="Arial" pitchFamily="34" charset="0"/>
              </a:rPr>
              <a:t>„Sie teilen meine Kleider unter sich und werfen das Los um mein Gewand.“</a:t>
            </a:r>
            <a:r>
              <a:rPr lang="de-AT" sz="1200" i="1">
                <a:solidFill>
                  <a:schemeClr val="bg1"/>
                </a:solidFill>
                <a:effectLst/>
                <a:latin typeface="Arial" pitchFamily="34" charset="0"/>
                <a:cs typeface="Arial" pitchFamily="34" charset="0"/>
              </a:rPr>
              <a:t> </a:t>
            </a:r>
            <a:r>
              <a:rPr lang="de-AT" sz="800" i="1">
                <a:solidFill>
                  <a:schemeClr val="bg1"/>
                </a:solidFill>
                <a:effectLst/>
                <a:latin typeface="Arial" pitchFamily="34" charset="0"/>
                <a:cs typeface="Arial" pitchFamily="34" charset="0"/>
              </a:rPr>
              <a:t>Psalm 22,18</a:t>
            </a:r>
            <a:r>
              <a:rPr lang="de-AT" sz="800">
                <a:solidFill>
                  <a:schemeClr val="bg1"/>
                </a:solidFill>
                <a:effectLst/>
              </a:rPr>
              <a:t> </a:t>
            </a:r>
            <a:endParaRPr lang="de-AT" sz="800">
              <a:effectLst>
                <a:outerShdw blurRad="38100" dist="38100" dir="2700000" algn="tl">
                  <a:srgbClr val="FFFFFF"/>
                </a:outerShdw>
              </a:effectLst>
            </a:endParaRPr>
          </a:p>
        </p:txBody>
      </p:sp>
      <p:sp>
        <p:nvSpPr>
          <p:cNvPr id="15510" name="Text Box 150"/>
          <p:cNvSpPr txBox="1">
            <a:spLocks noChangeArrowheads="1"/>
          </p:cNvSpPr>
          <p:nvPr/>
        </p:nvSpPr>
        <p:spPr bwMode="auto">
          <a:xfrm>
            <a:off x="5181600" y="4267200"/>
            <a:ext cx="3505200" cy="639763"/>
          </a:xfrm>
          <a:prstGeom prst="rect">
            <a:avLst/>
          </a:prstGeom>
          <a:solidFill>
            <a:schemeClr val="bg2">
              <a:alpha val="50000"/>
            </a:schemeClr>
          </a:solidFill>
          <a:ln w="9525">
            <a:noFill/>
            <a:miter lim="800000"/>
            <a:headEnd/>
            <a:tailEnd/>
          </a:ln>
          <a:effectLst/>
        </p:spPr>
        <p:txBody>
          <a:bodyPr>
            <a:spAutoFit/>
          </a:bodyPr>
          <a:lstStyle/>
          <a:p>
            <a:pPr>
              <a:spcBef>
                <a:spcPct val="20000"/>
              </a:spcBef>
              <a:defRPr/>
            </a:pPr>
            <a:r>
              <a:rPr lang="de-AT" sz="1200" b="1" i="1">
                <a:solidFill>
                  <a:schemeClr val="bg1"/>
                </a:solidFill>
                <a:effectLst/>
                <a:latin typeface="Arial" pitchFamily="34" charset="0"/>
                <a:cs typeface="Arial" pitchFamily="34" charset="0"/>
              </a:rPr>
              <a:t>„Und da sie ihn gekreuzigt hatten, teilten sie seine Kleider und warfen das Los darum, wer etwas bekäme. “</a:t>
            </a:r>
            <a:r>
              <a:rPr lang="de-AT" sz="1200" i="1">
                <a:solidFill>
                  <a:schemeClr val="bg1"/>
                </a:solidFill>
                <a:effectLst/>
                <a:latin typeface="Arial" pitchFamily="34" charset="0"/>
                <a:cs typeface="Arial" pitchFamily="34" charset="0"/>
              </a:rPr>
              <a:t> </a:t>
            </a:r>
            <a:r>
              <a:rPr lang="de-AT" sz="800" i="1">
                <a:solidFill>
                  <a:schemeClr val="bg1"/>
                </a:solidFill>
                <a:effectLst/>
                <a:latin typeface="Arial" pitchFamily="34" charset="0"/>
                <a:cs typeface="Arial" pitchFamily="34" charset="0"/>
              </a:rPr>
              <a:t>Markus 15,24</a:t>
            </a:r>
            <a:r>
              <a:rPr lang="de-AT" sz="800" i="1">
                <a:solidFill>
                  <a:schemeClr val="bg1"/>
                </a:solidFill>
                <a:effectLst/>
              </a:rPr>
              <a:t> </a:t>
            </a:r>
            <a:endParaRPr lang="de-AT" sz="800" i="1">
              <a:effectLst>
                <a:outerShdw blurRad="38100" dist="38100" dir="2700000" algn="tl">
                  <a:srgbClr val="FFFFFF"/>
                </a:outerShdw>
              </a:effectLst>
            </a:endParaRPr>
          </a:p>
        </p:txBody>
      </p:sp>
      <p:sp>
        <p:nvSpPr>
          <p:cNvPr id="15511" name="Text Box 151"/>
          <p:cNvSpPr txBox="1">
            <a:spLocks noChangeArrowheads="1"/>
          </p:cNvSpPr>
          <p:nvPr/>
        </p:nvSpPr>
        <p:spPr bwMode="auto">
          <a:xfrm>
            <a:off x="304800" y="5029200"/>
            <a:ext cx="1752600" cy="581025"/>
          </a:xfrm>
          <a:prstGeom prst="rect">
            <a:avLst/>
          </a:prstGeom>
          <a:noFill/>
          <a:ln w="9525">
            <a:noFill/>
            <a:miter lim="800000"/>
            <a:headEnd/>
            <a:tailEnd/>
          </a:ln>
          <a:effectLst/>
        </p:spPr>
        <p:txBody>
          <a:bodyPr>
            <a:spAutoFit/>
          </a:bodyPr>
          <a:lstStyle/>
          <a:p>
            <a:pPr algn="ctr">
              <a:spcBef>
                <a:spcPct val="20000"/>
              </a:spcBef>
              <a:defRPr/>
            </a:pPr>
            <a:r>
              <a:rPr lang="de-AT" sz="1600" b="1">
                <a:solidFill>
                  <a:schemeClr val="bg1"/>
                </a:solidFill>
                <a:effectLst/>
                <a:latin typeface="Arial" pitchFamily="34" charset="0"/>
                <a:cs typeface="Arial" pitchFamily="34" charset="0"/>
              </a:rPr>
              <a:t>Keine Knochen gebrochen</a:t>
            </a:r>
            <a:endParaRPr lang="de-AT">
              <a:effectLst>
                <a:outerShdw blurRad="38100" dist="38100" dir="2700000" algn="tl">
                  <a:srgbClr val="FFFFFF"/>
                </a:outerShdw>
              </a:effectLst>
            </a:endParaRPr>
          </a:p>
        </p:txBody>
      </p:sp>
      <p:sp>
        <p:nvSpPr>
          <p:cNvPr id="15512" name="Text Box 152"/>
          <p:cNvSpPr txBox="1">
            <a:spLocks noChangeArrowheads="1"/>
          </p:cNvSpPr>
          <p:nvPr/>
        </p:nvSpPr>
        <p:spPr bwMode="auto">
          <a:xfrm>
            <a:off x="2133600" y="4953000"/>
            <a:ext cx="2895600" cy="639763"/>
          </a:xfrm>
          <a:prstGeom prst="rect">
            <a:avLst/>
          </a:prstGeom>
          <a:noFill/>
          <a:ln w="9525">
            <a:noFill/>
            <a:miter lim="800000"/>
            <a:headEnd/>
            <a:tailEnd/>
          </a:ln>
          <a:effectLst/>
        </p:spPr>
        <p:txBody>
          <a:bodyPr>
            <a:spAutoFit/>
          </a:bodyPr>
          <a:lstStyle/>
          <a:p>
            <a:pPr>
              <a:spcBef>
                <a:spcPct val="20000"/>
              </a:spcBef>
              <a:defRPr/>
            </a:pPr>
            <a:r>
              <a:rPr lang="de-AT" sz="1200" b="1" i="1">
                <a:solidFill>
                  <a:schemeClr val="bg1"/>
                </a:solidFill>
                <a:effectLst/>
                <a:latin typeface="Arial" pitchFamily="34" charset="0"/>
                <a:cs typeface="Arial" pitchFamily="34" charset="0"/>
              </a:rPr>
              <a:t>„Er bewahrt ihm alle seine Gebeine, daß deren nicht eins zerbrochen wird.“</a:t>
            </a:r>
            <a:r>
              <a:rPr lang="de-AT" sz="1200" i="1">
                <a:solidFill>
                  <a:schemeClr val="bg1"/>
                </a:solidFill>
                <a:effectLst/>
                <a:latin typeface="Arial" pitchFamily="34" charset="0"/>
                <a:cs typeface="Arial" pitchFamily="34" charset="0"/>
              </a:rPr>
              <a:t> </a:t>
            </a:r>
            <a:r>
              <a:rPr lang="de-AT" sz="800" i="1">
                <a:solidFill>
                  <a:schemeClr val="bg1"/>
                </a:solidFill>
                <a:effectLst/>
                <a:latin typeface="Arial" pitchFamily="34" charset="0"/>
                <a:cs typeface="Arial" pitchFamily="34" charset="0"/>
              </a:rPr>
              <a:t>Psalm 34,20</a:t>
            </a:r>
            <a:r>
              <a:rPr lang="de-AT" sz="800">
                <a:solidFill>
                  <a:schemeClr val="bg1"/>
                </a:solidFill>
                <a:effectLst/>
              </a:rPr>
              <a:t> </a:t>
            </a:r>
            <a:endParaRPr lang="de-AT" sz="800">
              <a:effectLst>
                <a:outerShdw blurRad="38100" dist="38100" dir="2700000" algn="tl">
                  <a:srgbClr val="FFFFFF"/>
                </a:outerShdw>
              </a:effectLst>
            </a:endParaRPr>
          </a:p>
        </p:txBody>
      </p:sp>
      <p:sp>
        <p:nvSpPr>
          <p:cNvPr id="15513" name="Text Box 153"/>
          <p:cNvSpPr txBox="1">
            <a:spLocks noChangeArrowheads="1"/>
          </p:cNvSpPr>
          <p:nvPr/>
        </p:nvSpPr>
        <p:spPr bwMode="auto">
          <a:xfrm>
            <a:off x="5257800" y="5029200"/>
            <a:ext cx="3429000" cy="639763"/>
          </a:xfrm>
          <a:prstGeom prst="rect">
            <a:avLst/>
          </a:prstGeom>
          <a:noFill/>
          <a:ln w="9525">
            <a:noFill/>
            <a:miter lim="800000"/>
            <a:headEnd/>
            <a:tailEnd/>
          </a:ln>
          <a:effectLst/>
        </p:spPr>
        <p:txBody>
          <a:bodyPr>
            <a:spAutoFit/>
          </a:bodyPr>
          <a:lstStyle/>
          <a:p>
            <a:pPr>
              <a:spcBef>
                <a:spcPct val="20000"/>
              </a:spcBef>
              <a:defRPr/>
            </a:pPr>
            <a:r>
              <a:rPr lang="de-AT" sz="1200" b="1" i="1">
                <a:effectLst/>
                <a:latin typeface="Arial" pitchFamily="34" charset="0"/>
                <a:cs typeface="Arial" pitchFamily="34" charset="0"/>
              </a:rPr>
              <a:t>„Als sie aber zu Jesus kamen und sahen, dass er schon gestorben war, brachen sie ihm die Beine nicht;“ </a:t>
            </a:r>
            <a:r>
              <a:rPr lang="de-AT" sz="800" i="1">
                <a:effectLst/>
                <a:latin typeface="Arial" pitchFamily="34" charset="0"/>
                <a:cs typeface="Arial" pitchFamily="34" charset="0"/>
              </a:rPr>
              <a:t>Johannes 19,33</a:t>
            </a:r>
            <a:r>
              <a:rPr lang="de-AT" sz="800" b="1" i="1">
                <a:effectLst/>
              </a:rPr>
              <a:t> </a:t>
            </a:r>
            <a:endParaRPr lang="de-AT" sz="800" i="1">
              <a:effectLst>
                <a:outerShdw blurRad="38100" dist="38100" dir="2700000" algn="tl">
                  <a:srgbClr val="FFFFFF"/>
                </a:outerShdw>
              </a:effectLst>
            </a:endParaRPr>
          </a:p>
        </p:txBody>
      </p:sp>
      <p:sp>
        <p:nvSpPr>
          <p:cNvPr id="27704" name="Text Box 154"/>
          <p:cNvSpPr txBox="1">
            <a:spLocks noChangeArrowheads="1"/>
          </p:cNvSpPr>
          <p:nvPr/>
        </p:nvSpPr>
        <p:spPr bwMode="auto">
          <a:xfrm>
            <a:off x="304800" y="5715000"/>
            <a:ext cx="1676400" cy="581025"/>
          </a:xfrm>
          <a:prstGeom prst="rect">
            <a:avLst/>
          </a:prstGeom>
          <a:noFill/>
          <a:ln w="9525">
            <a:noFill/>
            <a:miter lim="800000"/>
            <a:headEnd/>
            <a:tailEnd/>
          </a:ln>
        </p:spPr>
        <p:txBody>
          <a:bodyPr>
            <a:spAutoFit/>
          </a:bodyPr>
          <a:lstStyle/>
          <a:p>
            <a:pPr algn="ctr">
              <a:spcBef>
                <a:spcPct val="50000"/>
              </a:spcBef>
            </a:pPr>
            <a:r>
              <a:rPr lang="de-AT" sz="1600" b="1">
                <a:solidFill>
                  <a:schemeClr val="bg1"/>
                </a:solidFill>
                <a:effectLst/>
                <a:latin typeface="Arial" pitchFamily="34" charset="0"/>
                <a:cs typeface="Arial" pitchFamily="34" charset="0"/>
              </a:rPr>
              <a:t>Seine Himmelfahrt</a:t>
            </a:r>
          </a:p>
        </p:txBody>
      </p:sp>
      <p:sp>
        <p:nvSpPr>
          <p:cNvPr id="15515" name="Text Box 155"/>
          <p:cNvSpPr txBox="1">
            <a:spLocks noChangeArrowheads="1"/>
          </p:cNvSpPr>
          <p:nvPr/>
        </p:nvSpPr>
        <p:spPr bwMode="auto">
          <a:xfrm>
            <a:off x="1981200" y="5638800"/>
            <a:ext cx="3352800" cy="1004888"/>
          </a:xfrm>
          <a:prstGeom prst="rect">
            <a:avLst/>
          </a:prstGeom>
          <a:noFill/>
          <a:ln w="9525">
            <a:noFill/>
            <a:miter lim="800000"/>
            <a:headEnd/>
            <a:tailEnd/>
          </a:ln>
          <a:effectLst/>
        </p:spPr>
        <p:txBody>
          <a:bodyPr>
            <a:spAutoFit/>
          </a:bodyPr>
          <a:lstStyle/>
          <a:p>
            <a:pPr>
              <a:spcBef>
                <a:spcPct val="20000"/>
              </a:spcBef>
              <a:defRPr/>
            </a:pPr>
            <a:r>
              <a:rPr lang="de-AT" sz="1200" b="1" i="1">
                <a:solidFill>
                  <a:schemeClr val="bg1"/>
                </a:solidFill>
                <a:effectLst/>
                <a:latin typeface="Arial" pitchFamily="34" charset="0"/>
                <a:cs typeface="Arial" pitchFamily="34" charset="0"/>
              </a:rPr>
              <a:t>„Du bist in die Höhe gefahren und hast das Gefängnis gefangen; du hast Gaben empfangen für die Menschen, auch die Abtrünnigen, auf daß Gott der Herr daselbst wohne.“</a:t>
            </a:r>
            <a:r>
              <a:rPr lang="de-AT" sz="1200" i="1">
                <a:solidFill>
                  <a:schemeClr val="bg1"/>
                </a:solidFill>
                <a:effectLst/>
                <a:latin typeface="Arial" pitchFamily="34" charset="0"/>
                <a:cs typeface="Arial" pitchFamily="34" charset="0"/>
              </a:rPr>
              <a:t> </a:t>
            </a:r>
            <a:r>
              <a:rPr lang="de-AT" sz="800" i="1">
                <a:solidFill>
                  <a:schemeClr val="bg1"/>
                </a:solidFill>
                <a:effectLst/>
                <a:latin typeface="Arial" pitchFamily="34" charset="0"/>
                <a:cs typeface="Arial" pitchFamily="34" charset="0"/>
              </a:rPr>
              <a:t>Psalm 68,18</a:t>
            </a:r>
            <a:r>
              <a:rPr lang="de-AT" sz="800">
                <a:solidFill>
                  <a:schemeClr val="bg1"/>
                </a:solidFill>
                <a:effectLst/>
              </a:rPr>
              <a:t> </a:t>
            </a:r>
            <a:endParaRPr lang="de-AT" sz="800">
              <a:effectLst>
                <a:outerShdw blurRad="38100" dist="38100" dir="2700000" algn="tl">
                  <a:srgbClr val="FFFFFF"/>
                </a:outerShdw>
              </a:effectLst>
            </a:endParaRPr>
          </a:p>
        </p:txBody>
      </p:sp>
      <p:sp>
        <p:nvSpPr>
          <p:cNvPr id="15516" name="Text Box 156"/>
          <p:cNvSpPr txBox="1">
            <a:spLocks noChangeArrowheads="1"/>
          </p:cNvSpPr>
          <p:nvPr/>
        </p:nvSpPr>
        <p:spPr bwMode="auto">
          <a:xfrm>
            <a:off x="5257800" y="5638800"/>
            <a:ext cx="3429000" cy="944563"/>
          </a:xfrm>
          <a:prstGeom prst="rect">
            <a:avLst/>
          </a:prstGeom>
          <a:noFill/>
          <a:ln w="9525">
            <a:noFill/>
            <a:miter lim="800000"/>
            <a:headEnd/>
            <a:tailEnd/>
          </a:ln>
          <a:effectLst/>
        </p:spPr>
        <p:txBody>
          <a:bodyPr>
            <a:spAutoFit/>
          </a:bodyPr>
          <a:lstStyle/>
          <a:p>
            <a:pPr>
              <a:spcBef>
                <a:spcPct val="20000"/>
              </a:spcBef>
              <a:defRPr/>
            </a:pPr>
            <a:r>
              <a:rPr lang="de-AT" sz="1200" b="1" i="1">
                <a:effectLst/>
                <a:latin typeface="Arial" pitchFamily="34" charset="0"/>
                <a:cs typeface="Arial" pitchFamily="34" charset="0"/>
              </a:rPr>
              <a:t>„Er führte sie aber hinaus bis gen Betanien und hob die Hände auf und segnete sie. 51  Und es geschah, da er sie segnete, schied er von ihnen und fuhr auf gen Himmel.“</a:t>
            </a:r>
            <a:r>
              <a:rPr lang="de-AT" sz="1200" i="1">
                <a:effectLst/>
                <a:latin typeface="Arial" pitchFamily="34" charset="0"/>
                <a:cs typeface="Arial" pitchFamily="34" charset="0"/>
              </a:rPr>
              <a:t> </a:t>
            </a:r>
            <a:r>
              <a:rPr lang="de-DE" sz="1200">
                <a:effectLst/>
                <a:cs typeface="Times New Roman" pitchFamily="18" charset="0"/>
              </a:rPr>
              <a:t>       </a:t>
            </a:r>
            <a:r>
              <a:rPr lang="de-AT" sz="800" i="1">
                <a:effectLst/>
                <a:latin typeface="Arial" pitchFamily="34" charset="0"/>
                <a:cs typeface="Arial" pitchFamily="34" charset="0"/>
              </a:rPr>
              <a:t>Lukas 24,50-51</a:t>
            </a:r>
            <a:r>
              <a:rPr lang="de-AT" sz="800" i="1">
                <a:effectLst/>
              </a:rPr>
              <a:t> </a:t>
            </a:r>
            <a:endParaRPr lang="de-AT" sz="800" i="1">
              <a:effectLst>
                <a:outerShdw blurRad="38100" dist="38100" dir="2700000" algn="tl">
                  <a:srgbClr val="FFFFFF"/>
                </a:outerShdw>
              </a:effectLst>
            </a:endParaRP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nodePh="1">
                                  <p:stCondLst>
                                    <p:cond delay="0"/>
                                  </p:stCondLst>
                                  <p:endCondLst>
                                    <p:cond evt="begin" delay="0">
                                      <p:tn val="5"/>
                                    </p:cond>
                                  </p:endCondLst>
                                  <p:childTnLst>
                                    <p:set>
                                      <p:cBhvr>
                                        <p:cTn id="6" dur="1" fill="hold">
                                          <p:stCondLst>
                                            <p:cond delay="0"/>
                                          </p:stCondLst>
                                        </p:cTn>
                                        <p:tgtEl>
                                          <p:spTgt spid="15454"/>
                                        </p:tgtEl>
                                        <p:attrNameLst>
                                          <p:attrName>style.visibility</p:attrName>
                                        </p:attrNameLst>
                                      </p:cBhvr>
                                      <p:to>
                                        <p:strVal val="visible"/>
                                      </p:to>
                                    </p:set>
                                    <p:animEffect transition="in" filter="box(in)">
                                      <p:cBhvr>
                                        <p:cTn id="7" dur="500"/>
                                        <p:tgtEl>
                                          <p:spTgt spid="15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5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pic>
        <p:nvPicPr>
          <p:cNvPr id="28674" name="Picture 8" descr="christkindlmarkt"/>
          <p:cNvPicPr>
            <a:picLocks noChangeAspect="1" noChangeArrowheads="1"/>
          </p:cNvPicPr>
          <p:nvPr/>
        </p:nvPicPr>
        <p:blipFill>
          <a:blip r:embed="rId2" cstate="print"/>
          <a:srcRect/>
          <a:stretch>
            <a:fillRect/>
          </a:stretch>
        </p:blipFill>
        <p:spPr bwMode="auto">
          <a:xfrm>
            <a:off x="304800" y="152400"/>
            <a:ext cx="4038600" cy="3028950"/>
          </a:xfrm>
          <a:prstGeom prst="rect">
            <a:avLst/>
          </a:prstGeom>
          <a:noFill/>
          <a:ln w="9525">
            <a:noFill/>
            <a:miter lim="800000"/>
            <a:headEnd/>
            <a:tailEnd/>
          </a:ln>
        </p:spPr>
      </p:pic>
      <p:pic>
        <p:nvPicPr>
          <p:cNvPr id="28675" name="Picture 6" descr="weihnachten01"/>
          <p:cNvPicPr>
            <a:picLocks noChangeAspect="1" noChangeArrowheads="1"/>
          </p:cNvPicPr>
          <p:nvPr/>
        </p:nvPicPr>
        <p:blipFill>
          <a:blip r:embed="rId3" cstate="print"/>
          <a:srcRect/>
          <a:stretch>
            <a:fillRect/>
          </a:stretch>
        </p:blipFill>
        <p:spPr bwMode="auto">
          <a:xfrm>
            <a:off x="4648200" y="3200400"/>
            <a:ext cx="4241800" cy="3317875"/>
          </a:xfrm>
          <a:prstGeom prst="rect">
            <a:avLst/>
          </a:prstGeom>
          <a:noFill/>
          <a:ln w="9525">
            <a:noFill/>
            <a:miter lim="800000"/>
            <a:headEnd/>
            <a:tailEnd/>
          </a:ln>
        </p:spPr>
      </p:pic>
      <p:sp>
        <p:nvSpPr>
          <p:cNvPr id="17410" name="Text Box 2"/>
          <p:cNvSpPr txBox="1">
            <a:spLocks noChangeArrowheads="1"/>
          </p:cNvSpPr>
          <p:nvPr/>
        </p:nvSpPr>
        <p:spPr bwMode="auto">
          <a:xfrm>
            <a:off x="4343400" y="152400"/>
            <a:ext cx="4419600" cy="3013075"/>
          </a:xfrm>
          <a:prstGeom prst="rect">
            <a:avLst/>
          </a:prstGeom>
          <a:noFill/>
          <a:ln w="9525">
            <a:noFill/>
            <a:miter lim="800000"/>
            <a:headEnd/>
            <a:tailEnd/>
          </a:ln>
          <a:effectLst/>
        </p:spPr>
        <p:txBody>
          <a:bodyPr>
            <a:spAutoFit/>
          </a:bodyPr>
          <a:lstStyle/>
          <a:p>
            <a:pPr algn="r">
              <a:spcBef>
                <a:spcPct val="50000"/>
              </a:spcBef>
              <a:defRPr/>
            </a:pPr>
            <a:r>
              <a:rPr lang="de-DE" b="1">
                <a:solidFill>
                  <a:srgbClr val="CC0000"/>
                </a:solidFill>
                <a:effectLst>
                  <a:outerShdw blurRad="38100" dist="38100" dir="2700000" algn="tl">
                    <a:srgbClr val="000000"/>
                  </a:outerShdw>
                </a:effectLst>
                <a:latin typeface="Arial" pitchFamily="34" charset="0"/>
              </a:rPr>
              <a:t>Diese Präsentation richtet sich </a:t>
            </a:r>
            <a:r>
              <a:rPr lang="de-DE" b="1" i="1">
                <a:solidFill>
                  <a:srgbClr val="CC0000"/>
                </a:solidFill>
                <a:effectLst>
                  <a:outerShdw blurRad="38100" dist="38100" dir="2700000" algn="tl">
                    <a:srgbClr val="000000"/>
                  </a:outerShdw>
                </a:effectLst>
                <a:latin typeface="Arial" pitchFamily="34" charset="0"/>
              </a:rPr>
              <a:t>nicht</a:t>
            </a:r>
            <a:r>
              <a:rPr lang="de-DE" b="1">
                <a:solidFill>
                  <a:srgbClr val="CC0000"/>
                </a:solidFill>
                <a:effectLst>
                  <a:outerShdw blurRad="38100" dist="38100" dir="2700000" algn="tl">
                    <a:srgbClr val="000000"/>
                  </a:outerShdw>
                </a:effectLst>
                <a:latin typeface="Arial" pitchFamily="34" charset="0"/>
              </a:rPr>
              <a:t> gegen das Weihnachtsfest. Sie ist eine Information über  den Sinn und die Details von Christi Geburt und die falschen Informationen die die Staats-religion verbreitet.</a:t>
            </a:r>
            <a:r>
              <a:rPr lang="de-DE">
                <a:solidFill>
                  <a:srgbClr val="CC0000"/>
                </a:solidFill>
                <a:effectLst>
                  <a:outerShdw blurRad="38100" dist="38100" dir="2700000" algn="tl">
                    <a:srgbClr val="000000"/>
                  </a:outerShdw>
                </a:effectLst>
                <a:latin typeface="Franklin Gothic Medium" pitchFamily="34" charset="0"/>
              </a:rPr>
              <a:t> </a:t>
            </a:r>
          </a:p>
        </p:txBody>
      </p:sp>
      <p:sp>
        <p:nvSpPr>
          <p:cNvPr id="17411" name="Text Box 3"/>
          <p:cNvSpPr txBox="1">
            <a:spLocks noChangeArrowheads="1"/>
          </p:cNvSpPr>
          <p:nvPr/>
        </p:nvSpPr>
        <p:spPr bwMode="auto">
          <a:xfrm>
            <a:off x="304800" y="3276600"/>
            <a:ext cx="4419600" cy="3378200"/>
          </a:xfrm>
          <a:prstGeom prst="rect">
            <a:avLst/>
          </a:prstGeom>
          <a:noFill/>
          <a:ln w="9525">
            <a:noFill/>
            <a:miter lim="800000"/>
            <a:headEnd/>
            <a:tailEnd/>
          </a:ln>
          <a:effectLst/>
        </p:spPr>
        <p:txBody>
          <a:bodyPr>
            <a:spAutoFit/>
          </a:bodyPr>
          <a:lstStyle/>
          <a:p>
            <a:pPr>
              <a:spcBef>
                <a:spcPct val="50000"/>
              </a:spcBef>
              <a:defRPr/>
            </a:pPr>
            <a:r>
              <a:rPr lang="de-DE" b="1">
                <a:solidFill>
                  <a:srgbClr val="CC0000"/>
                </a:solidFill>
                <a:effectLst>
                  <a:outerShdw blurRad="38100" dist="38100" dir="2700000" algn="tl">
                    <a:srgbClr val="000000"/>
                  </a:outerShdw>
                </a:effectLst>
                <a:latin typeface="Arial" pitchFamily="34" charset="0"/>
              </a:rPr>
              <a:t>Wir genießen wie die meisten Menschen in unserem Land die Weihnachtszeit mit allem was dazu gehört, wie Geschenke, Christkindlmarkt, Vanillekipferl, Adventkranz, Weihnachtsbaum, ... !</a:t>
            </a:r>
            <a:endParaRPr lang="de-AT" b="1">
              <a:solidFill>
                <a:srgbClr val="CC0000"/>
              </a:solidFill>
              <a:effectLst>
                <a:outerShdw blurRad="38100" dist="38100" dir="2700000" algn="tl">
                  <a:srgbClr val="000000"/>
                </a:outerShdw>
              </a:effectLst>
              <a:latin typeface="Arial" pitchFamily="34" charset="0"/>
            </a:endParaRPr>
          </a:p>
        </p:txBody>
      </p:sp>
    </p:spTree>
  </p:cSld>
  <p:clrMapOvr>
    <a:masterClrMapping/>
  </p:clrMapOvr>
  <p:transition spd="slow">
    <p:pull dir="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pic>
        <p:nvPicPr>
          <p:cNvPr id="29698" name="Picture 2" descr="vanillekipferl"/>
          <p:cNvPicPr>
            <a:picLocks noChangeAspect="1" noChangeArrowheads="1"/>
          </p:cNvPicPr>
          <p:nvPr/>
        </p:nvPicPr>
        <p:blipFill>
          <a:blip r:embed="rId2" cstate="print"/>
          <a:srcRect/>
          <a:stretch>
            <a:fillRect/>
          </a:stretch>
        </p:blipFill>
        <p:spPr bwMode="auto">
          <a:xfrm>
            <a:off x="3048000" y="2362200"/>
            <a:ext cx="3048000" cy="2235200"/>
          </a:xfrm>
          <a:prstGeom prst="rect">
            <a:avLst/>
          </a:prstGeom>
          <a:noFill/>
          <a:ln w="9525">
            <a:noFill/>
            <a:miter lim="800000"/>
            <a:headEnd/>
            <a:tailEnd/>
          </a:ln>
        </p:spPr>
      </p:pic>
      <p:sp>
        <p:nvSpPr>
          <p:cNvPr id="18435" name="Text Box 3"/>
          <p:cNvSpPr txBox="1">
            <a:spLocks noChangeArrowheads="1"/>
          </p:cNvSpPr>
          <p:nvPr/>
        </p:nvSpPr>
        <p:spPr bwMode="auto">
          <a:xfrm>
            <a:off x="1219200" y="609600"/>
            <a:ext cx="7010400" cy="1554163"/>
          </a:xfrm>
          <a:prstGeom prst="rect">
            <a:avLst/>
          </a:prstGeom>
          <a:noFill/>
          <a:ln w="9525">
            <a:noFill/>
            <a:miter lim="800000"/>
            <a:headEnd/>
            <a:tailEnd/>
          </a:ln>
          <a:effectLst/>
        </p:spPr>
        <p:txBody>
          <a:bodyPr>
            <a:spAutoFit/>
          </a:bodyPr>
          <a:lstStyle/>
          <a:p>
            <a:pPr algn="ctr">
              <a:spcBef>
                <a:spcPct val="50000"/>
              </a:spcBef>
              <a:defRPr/>
            </a:pPr>
            <a:r>
              <a:rPr lang="de-DE" sz="3200" b="1">
                <a:solidFill>
                  <a:srgbClr val="CC0000"/>
                </a:solidFill>
                <a:effectLst>
                  <a:outerShdw blurRad="38100" dist="38100" dir="2700000" algn="tl">
                    <a:srgbClr val="000000"/>
                  </a:outerShdw>
                </a:effectLst>
                <a:latin typeface="Verdana" pitchFamily="34" charset="0"/>
              </a:rPr>
              <a:t>In diesem Sinne ein gesegnetes Weihnachtsfest und ein gutes neues Jahr !</a:t>
            </a:r>
            <a:endParaRPr lang="de-AT" sz="3200" b="1">
              <a:solidFill>
                <a:srgbClr val="CC0000"/>
              </a:solidFill>
              <a:effectLst>
                <a:outerShdw blurRad="38100" dist="38100" dir="2700000" algn="tl">
                  <a:srgbClr val="000000"/>
                </a:outerShdw>
              </a:effectLst>
              <a:latin typeface="Verdana" pitchFamily="34" charset="0"/>
            </a:endParaRPr>
          </a:p>
        </p:txBody>
      </p:sp>
    </p:spTree>
  </p:cSld>
  <p:clrMapOvr>
    <a:masterClrMapping/>
  </p:clrMapOvr>
  <p:transition spd="slow">
    <p:pull dir="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pic>
        <p:nvPicPr>
          <p:cNvPr id="16386" name="Picture 9" descr="fries_01"/>
          <p:cNvPicPr>
            <a:picLocks noChangeAspect="1" noChangeArrowheads="1"/>
          </p:cNvPicPr>
          <p:nvPr/>
        </p:nvPicPr>
        <p:blipFill>
          <a:blip r:embed="rId2" cstate="print">
            <a:lum bright="20000" contrast="-20000"/>
          </a:blip>
          <a:srcRect/>
          <a:stretch>
            <a:fillRect/>
          </a:stretch>
        </p:blipFill>
        <p:spPr bwMode="auto">
          <a:xfrm>
            <a:off x="0" y="1676400"/>
            <a:ext cx="9144000" cy="3762375"/>
          </a:xfrm>
          <a:prstGeom prst="rect">
            <a:avLst/>
          </a:prstGeom>
          <a:noFill/>
          <a:ln w="9525">
            <a:noFill/>
            <a:miter lim="800000"/>
            <a:headEnd/>
            <a:tailEnd/>
          </a:ln>
        </p:spPr>
      </p:pic>
      <p:sp>
        <p:nvSpPr>
          <p:cNvPr id="6149" name="Text Box 5"/>
          <p:cNvSpPr txBox="1">
            <a:spLocks noChangeArrowheads="1"/>
          </p:cNvSpPr>
          <p:nvPr/>
        </p:nvSpPr>
        <p:spPr bwMode="auto">
          <a:xfrm>
            <a:off x="0" y="5486400"/>
            <a:ext cx="9144000" cy="701675"/>
          </a:xfrm>
          <a:prstGeom prst="rect">
            <a:avLst/>
          </a:prstGeom>
          <a:noFill/>
          <a:ln w="9525">
            <a:noFill/>
            <a:miter lim="800000"/>
            <a:headEnd/>
            <a:tailEnd/>
          </a:ln>
          <a:effectLst/>
        </p:spPr>
        <p:txBody>
          <a:bodyPr>
            <a:spAutoFit/>
          </a:bodyPr>
          <a:lstStyle/>
          <a:p>
            <a:pPr algn="ctr">
              <a:spcBef>
                <a:spcPct val="50000"/>
              </a:spcBef>
              <a:defRPr/>
            </a:pPr>
            <a:r>
              <a:rPr lang="de-AT" sz="4000" b="1">
                <a:solidFill>
                  <a:srgbClr val="CC0000"/>
                </a:solidFill>
                <a:effectLst>
                  <a:outerShdw blurRad="38100" dist="38100" dir="2700000" algn="tl">
                    <a:srgbClr val="000000"/>
                  </a:outerShdw>
                </a:effectLst>
                <a:latin typeface="Verdana" pitchFamily="34" charset="0"/>
              </a:rPr>
              <a:t>Weihnachten war geboren</a:t>
            </a:r>
            <a:r>
              <a:rPr lang="de-DE" sz="4000" b="1">
                <a:solidFill>
                  <a:srgbClr val="CC0000"/>
                </a:solidFill>
                <a:effectLst>
                  <a:outerShdw blurRad="38100" dist="38100" dir="2700000" algn="tl">
                    <a:srgbClr val="000000"/>
                  </a:outerShdw>
                </a:effectLst>
                <a:latin typeface="Verdana" pitchFamily="34" charset="0"/>
              </a:rPr>
              <a:t> !</a:t>
            </a:r>
            <a:endParaRPr lang="de-AT" sz="4000" b="1">
              <a:solidFill>
                <a:srgbClr val="CC0000"/>
              </a:solidFill>
              <a:effectLst>
                <a:outerShdw blurRad="38100" dist="38100" dir="2700000" algn="tl">
                  <a:srgbClr val="000000"/>
                </a:outerShdw>
              </a:effectLst>
              <a:latin typeface="Verdana" pitchFamily="34" charset="0"/>
            </a:endParaRPr>
          </a:p>
        </p:txBody>
      </p:sp>
      <p:sp>
        <p:nvSpPr>
          <p:cNvPr id="6156" name="Text Box 12"/>
          <p:cNvSpPr txBox="1">
            <a:spLocks noChangeArrowheads="1"/>
          </p:cNvSpPr>
          <p:nvPr/>
        </p:nvSpPr>
        <p:spPr bwMode="auto">
          <a:xfrm>
            <a:off x="0" y="304800"/>
            <a:ext cx="8763000" cy="1311275"/>
          </a:xfrm>
          <a:prstGeom prst="rect">
            <a:avLst/>
          </a:prstGeom>
          <a:noFill/>
          <a:ln w="9525">
            <a:noFill/>
            <a:miter lim="800000"/>
            <a:headEnd/>
            <a:tailEnd/>
          </a:ln>
          <a:effectLst/>
        </p:spPr>
        <p:txBody>
          <a:bodyPr>
            <a:spAutoFit/>
          </a:bodyPr>
          <a:lstStyle/>
          <a:p>
            <a:pPr algn="ctr">
              <a:spcBef>
                <a:spcPct val="50000"/>
              </a:spcBef>
              <a:defRPr/>
            </a:pPr>
            <a:r>
              <a:rPr lang="de-DE" sz="4000" b="1">
                <a:solidFill>
                  <a:srgbClr val="CC0000"/>
                </a:solidFill>
                <a:effectLst>
                  <a:outerShdw blurRad="38100" dist="38100" dir="2700000" algn="tl">
                    <a:srgbClr val="000000"/>
                  </a:outerShdw>
                </a:effectLst>
                <a:latin typeface="Verdana" pitchFamily="34" charset="0"/>
              </a:rPr>
              <a:t>Wo liegt der Ursprung unserer Weihnachten ?</a:t>
            </a:r>
            <a:endParaRPr lang="de-AT" sz="4000" b="1">
              <a:solidFill>
                <a:srgbClr val="CC0000"/>
              </a:solidFill>
              <a:effectLst>
                <a:outerShdw blurRad="38100" dist="38100" dir="2700000" algn="tl">
                  <a:srgbClr val="000000"/>
                </a:outerShdw>
              </a:effectLst>
              <a:latin typeface="Verdana" pitchFamily="34" charset="0"/>
            </a:endParaRPr>
          </a:p>
        </p:txBody>
      </p:sp>
      <p:sp>
        <p:nvSpPr>
          <p:cNvPr id="16389" name="Text Box 14"/>
          <p:cNvSpPr txBox="1">
            <a:spLocks noChangeArrowheads="1"/>
          </p:cNvSpPr>
          <p:nvPr/>
        </p:nvSpPr>
        <p:spPr bwMode="auto">
          <a:xfrm>
            <a:off x="609600" y="1828800"/>
            <a:ext cx="8077200" cy="2781300"/>
          </a:xfrm>
          <a:prstGeom prst="rect">
            <a:avLst/>
          </a:prstGeom>
          <a:noFill/>
          <a:ln w="9525">
            <a:noFill/>
            <a:miter lim="800000"/>
            <a:headEnd/>
            <a:tailEnd/>
          </a:ln>
        </p:spPr>
        <p:txBody>
          <a:bodyPr>
            <a:spAutoFit/>
          </a:bodyPr>
          <a:lstStyle/>
          <a:p>
            <a:pPr algn="just">
              <a:spcBef>
                <a:spcPct val="20000"/>
              </a:spcBef>
            </a:pPr>
            <a:r>
              <a:rPr lang="de-AT" sz="1600" b="1">
                <a:effectLst/>
                <a:latin typeface="Arial" pitchFamily="34" charset="0"/>
              </a:rPr>
              <a:t>Die erste Erwähnung des Weihnachtsfestes ist in einem alten römischen Kalender von 336 </a:t>
            </a:r>
            <a:r>
              <a:rPr lang="de-DE" sz="1600" b="1">
                <a:effectLst/>
                <a:latin typeface="Arial" pitchFamily="34" charset="0"/>
              </a:rPr>
              <a:t>n. Chr.</a:t>
            </a:r>
            <a:r>
              <a:rPr lang="de-AT" sz="1600" b="1">
                <a:effectLst/>
                <a:latin typeface="Arial" pitchFamily="34" charset="0"/>
              </a:rPr>
              <a:t> zu finden</a:t>
            </a:r>
            <a:r>
              <a:rPr lang="de-DE" sz="1600" b="1">
                <a:effectLst/>
                <a:latin typeface="Arial" pitchFamily="34" charset="0"/>
              </a:rPr>
              <a:t>.  </a:t>
            </a:r>
            <a:r>
              <a:rPr lang="de-AT" sz="1600" b="1">
                <a:effectLst/>
                <a:latin typeface="Arial" pitchFamily="34" charset="0"/>
              </a:rPr>
              <a:t>Die Kirchenväter der ersten drei Jahrhunderte sprechen von keiner besonderen Feier der Geburt Christi</a:t>
            </a:r>
            <a:r>
              <a:rPr lang="de-DE" sz="1600" b="1">
                <a:effectLst/>
                <a:latin typeface="Arial" pitchFamily="34" charset="0"/>
              </a:rPr>
              <a:t>. Eine katholische Zeitschrift berichtet</a:t>
            </a:r>
            <a:r>
              <a:rPr lang="de-AT" sz="1600" b="1">
                <a:effectLst/>
                <a:latin typeface="Arial" pitchFamily="34" charset="0"/>
              </a:rPr>
              <a:t>: „Es ist unmöglich Weihnachten von seinen heidnischen Ursprüngen zu trennen.“ Weiter  wird erklärt: „Das beliebteste Fest der Römer waren die Saturnalien, die am 17. Dezember begannen und mit dem ‚Geburtstag der unbesiegten Sonne‘ (Natalis Solis Invicti) am </a:t>
            </a:r>
            <a:br>
              <a:rPr lang="de-AT" sz="1600" b="1">
                <a:effectLst/>
                <a:latin typeface="Arial" pitchFamily="34" charset="0"/>
              </a:rPr>
            </a:br>
            <a:r>
              <a:rPr lang="de-AT" sz="1600" b="1">
                <a:effectLst/>
                <a:latin typeface="Arial" pitchFamily="34" charset="0"/>
              </a:rPr>
              <a:t>25. Dezember endeten.</a:t>
            </a:r>
            <a:r>
              <a:rPr lang="de-DE" sz="1600" b="1">
                <a:effectLst/>
                <a:latin typeface="Arial" pitchFamily="34" charset="0"/>
              </a:rPr>
              <a:t>  </a:t>
            </a:r>
            <a:r>
              <a:rPr lang="de-AT" sz="1600" b="1">
                <a:effectLst/>
                <a:latin typeface="Arial" pitchFamily="34" charset="0"/>
              </a:rPr>
              <a:t>Irgendwann im zweiten Viertel des 4. Jahrhunderts kamen findige Vertreter der Kirche Roms zu dem Schluss, dass sich der </a:t>
            </a:r>
            <a:br>
              <a:rPr lang="de-AT" sz="1600" b="1">
                <a:effectLst/>
                <a:latin typeface="Arial" pitchFamily="34" charset="0"/>
              </a:rPr>
            </a:br>
            <a:r>
              <a:rPr lang="de-AT" sz="1600" b="1">
                <a:effectLst/>
                <a:latin typeface="Arial" pitchFamily="34" charset="0"/>
              </a:rPr>
              <a:t>25. Dezember hervorragend als Tag der Feier des Geburtstages der ‚Sonne der Gerechtigkeit‘ eignen würde.“</a:t>
            </a:r>
            <a:endParaRPr lang="de-AT" sz="1600">
              <a:effectLst/>
              <a:latin typeface="Arial" pitchFamily="34" charset="0"/>
            </a:endParaRPr>
          </a:p>
        </p:txBody>
      </p:sp>
    </p:spTree>
  </p:cSld>
  <p:clrMapOvr>
    <a:masterClrMapping/>
  </p:clrMapOvr>
  <p:transition spd="slow">
    <p:pull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2492375"/>
            <a:ext cx="9144000" cy="1900238"/>
          </a:xfrm>
          <a:prstGeom prst="rect">
            <a:avLst/>
          </a:prstGeom>
          <a:noFill/>
          <a:ln w="9525">
            <a:noFill/>
            <a:miter lim="800000"/>
            <a:headEnd/>
            <a:tailEnd/>
          </a:ln>
          <a:effectLst/>
        </p:spPr>
        <p:txBody>
          <a:bodyPr>
            <a:spAutoFit/>
          </a:bodyPr>
          <a:lstStyle/>
          <a:p>
            <a:pPr algn="ctr">
              <a:spcBef>
                <a:spcPct val="20000"/>
              </a:spcBef>
              <a:defRPr/>
            </a:pPr>
            <a:r>
              <a:rPr lang="de-DE" sz="1800" b="1">
                <a:solidFill>
                  <a:srgbClr val="CC0000"/>
                </a:solidFill>
                <a:effectLst>
                  <a:outerShdw blurRad="38100" dist="38100" dir="2700000" algn="tl">
                    <a:srgbClr val="000000"/>
                  </a:outerShdw>
                </a:effectLst>
                <a:latin typeface="Tahoma" pitchFamily="34" charset="0"/>
              </a:rPr>
              <a:t>In der</a:t>
            </a:r>
            <a:r>
              <a:rPr lang="de-AT" sz="1800" b="1">
                <a:solidFill>
                  <a:srgbClr val="CC0000"/>
                </a:solidFill>
                <a:effectLst>
                  <a:outerShdw blurRad="38100" dist="38100" dir="2700000" algn="tl">
                    <a:srgbClr val="000000"/>
                  </a:outerShdw>
                </a:effectLst>
                <a:latin typeface="Tahoma" pitchFamily="34" charset="0"/>
              </a:rPr>
              <a:t> </a:t>
            </a:r>
            <a:r>
              <a:rPr lang="de-AT" sz="1800" b="1" i="1">
                <a:solidFill>
                  <a:srgbClr val="CC0000"/>
                </a:solidFill>
                <a:effectLst>
                  <a:outerShdw blurRad="38100" dist="38100" dir="2700000" algn="tl">
                    <a:srgbClr val="000000"/>
                  </a:outerShdw>
                </a:effectLst>
                <a:latin typeface="Tahoma" pitchFamily="34" charset="0"/>
              </a:rPr>
              <a:t>N</a:t>
            </a:r>
            <a:r>
              <a:rPr lang="de-DE" sz="1800" b="1" i="1">
                <a:solidFill>
                  <a:srgbClr val="CC0000"/>
                </a:solidFill>
                <a:effectLst>
                  <a:outerShdw blurRad="38100" dist="38100" dir="2700000" algn="tl">
                    <a:srgbClr val="000000"/>
                  </a:outerShdw>
                </a:effectLst>
                <a:latin typeface="Tahoma" pitchFamily="34" charset="0"/>
              </a:rPr>
              <a:t>euen katholischen </a:t>
            </a:r>
            <a:r>
              <a:rPr lang="de-AT" sz="1800" b="1" i="1">
                <a:solidFill>
                  <a:srgbClr val="CC0000"/>
                </a:solidFill>
                <a:effectLst>
                  <a:outerShdw blurRad="38100" dist="38100" dir="2700000" algn="tl">
                    <a:srgbClr val="000000"/>
                  </a:outerShdw>
                </a:effectLst>
                <a:latin typeface="Tahoma" pitchFamily="34" charset="0"/>
              </a:rPr>
              <a:t> Enzyklopädie </a:t>
            </a:r>
            <a:r>
              <a:rPr lang="de-AT" sz="1800" b="1">
                <a:solidFill>
                  <a:srgbClr val="CC0000"/>
                </a:solidFill>
                <a:effectLst>
                  <a:outerShdw blurRad="38100" dist="38100" dir="2700000" algn="tl">
                    <a:srgbClr val="000000"/>
                  </a:outerShdw>
                </a:effectLst>
                <a:latin typeface="Tahoma" pitchFamily="34" charset="0"/>
              </a:rPr>
              <a:t>findet man: </a:t>
            </a:r>
            <a:endParaRPr lang="de-DE" sz="1800" b="1">
              <a:solidFill>
                <a:srgbClr val="CC0000"/>
              </a:solidFill>
              <a:effectLst>
                <a:outerShdw blurRad="38100" dist="38100" dir="2700000" algn="tl">
                  <a:srgbClr val="000000"/>
                </a:outerShdw>
              </a:effectLst>
              <a:latin typeface="Tahoma" pitchFamily="34" charset="0"/>
            </a:endParaRPr>
          </a:p>
          <a:p>
            <a:pPr algn="ctr">
              <a:spcBef>
                <a:spcPct val="20000"/>
              </a:spcBef>
              <a:defRPr/>
            </a:pPr>
            <a:r>
              <a:rPr lang="de-AT" b="1">
                <a:solidFill>
                  <a:srgbClr val="CC0000"/>
                </a:solidFill>
                <a:effectLst>
                  <a:outerShdw blurRad="38100" dist="38100" dir="2700000" algn="tl">
                    <a:srgbClr val="000000"/>
                  </a:outerShdw>
                </a:effectLst>
                <a:latin typeface="Tahoma" pitchFamily="34" charset="0"/>
              </a:rPr>
              <a:t>„Am 25. Dezember 274 ließ der römische Kaiser Aurelian den Sonnengott Mithras als ‚Herrn des Reiches‘ ausrufen . . . Das Weihnachtsfest kam zu einer Zeit auf, als der Sonnenkult in Rom besonders eifrig betrieben wurde.“</a:t>
            </a:r>
            <a:r>
              <a:rPr lang="de-AT" sz="1800" b="1">
                <a:solidFill>
                  <a:srgbClr val="CC0000"/>
                </a:solidFill>
                <a:effectLst>
                  <a:outerShdw blurRad="38100" dist="38100" dir="2700000" algn="tl">
                    <a:srgbClr val="000000"/>
                  </a:outerShdw>
                </a:effectLst>
                <a:latin typeface="Tahoma" pitchFamily="34" charset="0"/>
              </a:rPr>
              <a:t> </a:t>
            </a:r>
            <a:endParaRPr lang="de-AT">
              <a:effectLst>
                <a:outerShdw blurRad="38100" dist="38100" dir="2700000" algn="tl">
                  <a:srgbClr val="FFFFFF"/>
                </a:outerShdw>
              </a:effectLst>
              <a:latin typeface="Tahoma" pitchFamily="34" charset="0"/>
            </a:endParaRPr>
          </a:p>
        </p:txBody>
      </p:sp>
      <p:sp>
        <p:nvSpPr>
          <p:cNvPr id="7173" name="Text Box 5"/>
          <p:cNvSpPr txBox="1">
            <a:spLocks noChangeArrowheads="1"/>
          </p:cNvSpPr>
          <p:nvPr/>
        </p:nvSpPr>
        <p:spPr bwMode="auto">
          <a:xfrm>
            <a:off x="152400" y="5597525"/>
            <a:ext cx="8534400" cy="1260475"/>
          </a:xfrm>
          <a:prstGeom prst="rect">
            <a:avLst/>
          </a:prstGeom>
          <a:noFill/>
          <a:ln w="9525">
            <a:noFill/>
            <a:miter lim="800000"/>
            <a:headEnd/>
            <a:tailEnd/>
          </a:ln>
          <a:effectLst/>
        </p:spPr>
        <p:txBody>
          <a:bodyPr>
            <a:spAutoFit/>
          </a:bodyPr>
          <a:lstStyle/>
          <a:p>
            <a:pPr algn="ctr">
              <a:spcBef>
                <a:spcPct val="20000"/>
              </a:spcBef>
              <a:defRPr/>
            </a:pPr>
            <a:r>
              <a:rPr lang="de-AT" sz="1800" b="1">
                <a:solidFill>
                  <a:srgbClr val="CC0000"/>
                </a:solidFill>
                <a:effectLst>
                  <a:outerShdw blurRad="38100" dist="38100" dir="2700000" algn="tl">
                    <a:srgbClr val="000000"/>
                  </a:outerShdw>
                </a:effectLst>
                <a:latin typeface="Tahoma" pitchFamily="34" charset="0"/>
              </a:rPr>
              <a:t>Und die</a:t>
            </a:r>
            <a:r>
              <a:rPr lang="de-AT" sz="1800" b="1" i="1">
                <a:solidFill>
                  <a:srgbClr val="CC0000"/>
                </a:solidFill>
                <a:effectLst>
                  <a:outerShdw blurRad="38100" dist="38100" dir="2700000" algn="tl">
                    <a:srgbClr val="000000"/>
                  </a:outerShdw>
                </a:effectLst>
                <a:latin typeface="Tahoma" pitchFamily="34" charset="0"/>
              </a:rPr>
              <a:t> Encyclopædia Britannica </a:t>
            </a:r>
            <a:r>
              <a:rPr lang="de-AT" sz="1800" b="1">
                <a:solidFill>
                  <a:srgbClr val="CC0000"/>
                </a:solidFill>
                <a:effectLst>
                  <a:outerShdw blurRad="38100" dist="38100" dir="2700000" algn="tl">
                    <a:srgbClr val="000000"/>
                  </a:outerShdw>
                </a:effectLst>
                <a:latin typeface="Tahoma" pitchFamily="34" charset="0"/>
              </a:rPr>
              <a:t>erklärt,</a:t>
            </a:r>
            <a:r>
              <a:rPr lang="de-AT" b="1">
                <a:solidFill>
                  <a:srgbClr val="CC0000"/>
                </a:solidFill>
                <a:effectLst>
                  <a:outerShdw blurRad="38100" dist="38100" dir="2700000" algn="tl">
                    <a:srgbClr val="000000"/>
                  </a:outerShdw>
                </a:effectLst>
                <a:latin typeface="Tahoma" pitchFamily="34" charset="0"/>
              </a:rPr>
              <a:t> </a:t>
            </a:r>
            <a:endParaRPr lang="de-DE" b="1">
              <a:solidFill>
                <a:srgbClr val="CC0000"/>
              </a:solidFill>
              <a:effectLst>
                <a:outerShdw blurRad="38100" dist="38100" dir="2700000" algn="tl">
                  <a:srgbClr val="000000"/>
                </a:outerShdw>
              </a:effectLst>
              <a:latin typeface="Tahoma" pitchFamily="34" charset="0"/>
            </a:endParaRPr>
          </a:p>
          <a:p>
            <a:pPr algn="ctr">
              <a:spcBef>
                <a:spcPct val="20000"/>
              </a:spcBef>
              <a:defRPr/>
            </a:pPr>
            <a:r>
              <a:rPr lang="de-AT" b="1">
                <a:solidFill>
                  <a:srgbClr val="CC0000"/>
                </a:solidFill>
                <a:effectLst>
                  <a:outerShdw blurRad="38100" dist="38100" dir="2700000" algn="tl">
                    <a:srgbClr val="000000"/>
                  </a:outerShdw>
                </a:effectLst>
                <a:latin typeface="Tahoma" pitchFamily="34" charset="0"/>
              </a:rPr>
              <a:t>dass der 25. Dezember „als Geburtstag des . . . [Sonnen-]Gottes Mithra“ angesehen wurde</a:t>
            </a:r>
            <a:r>
              <a:rPr lang="de-AT" b="1">
                <a:effectLst>
                  <a:outerShdw blurRad="38100" dist="38100" dir="2700000" algn="tl">
                    <a:srgbClr val="FFFFFF"/>
                  </a:outerShdw>
                </a:effectLst>
                <a:latin typeface="Tahoma" pitchFamily="34" charset="0"/>
              </a:rPr>
              <a:t>.</a:t>
            </a:r>
            <a:endParaRPr lang="de-AT">
              <a:effectLst>
                <a:outerShdw blurRad="38100" dist="38100" dir="2700000" algn="tl">
                  <a:srgbClr val="FFFFFF"/>
                </a:outerShdw>
              </a:effectLst>
              <a:latin typeface="Tahoma" pitchFamily="34" charset="0"/>
            </a:endParaRPr>
          </a:p>
        </p:txBody>
      </p:sp>
      <p:sp>
        <p:nvSpPr>
          <p:cNvPr id="7175" name="Text Box 7"/>
          <p:cNvSpPr txBox="1">
            <a:spLocks noChangeArrowheads="1"/>
          </p:cNvSpPr>
          <p:nvPr/>
        </p:nvSpPr>
        <p:spPr bwMode="auto">
          <a:xfrm>
            <a:off x="457200" y="152400"/>
            <a:ext cx="8229600" cy="2265363"/>
          </a:xfrm>
          <a:prstGeom prst="rect">
            <a:avLst/>
          </a:prstGeom>
          <a:noFill/>
          <a:ln w="9525">
            <a:noFill/>
            <a:miter lim="800000"/>
            <a:headEnd/>
            <a:tailEnd/>
          </a:ln>
          <a:effectLst/>
        </p:spPr>
        <p:txBody>
          <a:bodyPr>
            <a:spAutoFit/>
          </a:bodyPr>
          <a:lstStyle/>
          <a:p>
            <a:pPr algn="ctr">
              <a:spcBef>
                <a:spcPct val="20000"/>
              </a:spcBef>
              <a:defRPr/>
            </a:pPr>
            <a:r>
              <a:rPr lang="de-AT" sz="1800" b="1">
                <a:solidFill>
                  <a:srgbClr val="CC0000"/>
                </a:solidFill>
                <a:effectLst>
                  <a:outerShdw blurRad="38100" dist="38100" dir="2700000" algn="tl">
                    <a:srgbClr val="000000"/>
                  </a:outerShdw>
                </a:effectLst>
                <a:latin typeface="Tahoma" pitchFamily="34" charset="0"/>
              </a:rPr>
              <a:t>In der</a:t>
            </a:r>
            <a:r>
              <a:rPr lang="de-AT" sz="1800" b="1" i="1">
                <a:solidFill>
                  <a:srgbClr val="CC0000"/>
                </a:solidFill>
                <a:effectLst>
                  <a:outerShdw blurRad="38100" dist="38100" dir="2700000" algn="tl">
                    <a:srgbClr val="000000"/>
                  </a:outerShdw>
                </a:effectLst>
                <a:latin typeface="Tahoma" pitchFamily="34" charset="0"/>
              </a:rPr>
              <a:t> World Book Encyclopedia </a:t>
            </a:r>
            <a:r>
              <a:rPr lang="de-AT" sz="1800" b="1">
                <a:solidFill>
                  <a:srgbClr val="CC0000"/>
                </a:solidFill>
                <a:effectLst>
                  <a:outerShdw blurRad="38100" dist="38100" dir="2700000" algn="tl">
                    <a:srgbClr val="000000"/>
                  </a:outerShdw>
                </a:effectLst>
                <a:latin typeface="Tahoma" pitchFamily="34" charset="0"/>
              </a:rPr>
              <a:t>heißt es: </a:t>
            </a:r>
            <a:endParaRPr lang="de-DE" sz="1800" b="1">
              <a:solidFill>
                <a:srgbClr val="CC0000"/>
              </a:solidFill>
              <a:effectLst>
                <a:outerShdw blurRad="38100" dist="38100" dir="2700000" algn="tl">
                  <a:srgbClr val="000000"/>
                </a:outerShdw>
              </a:effectLst>
              <a:latin typeface="Tahoma" pitchFamily="34" charset="0"/>
            </a:endParaRPr>
          </a:p>
          <a:p>
            <a:pPr algn="ctr">
              <a:spcBef>
                <a:spcPct val="20000"/>
              </a:spcBef>
              <a:defRPr/>
            </a:pPr>
            <a:r>
              <a:rPr lang="de-AT" b="1">
                <a:solidFill>
                  <a:srgbClr val="CC0000"/>
                </a:solidFill>
                <a:effectLst>
                  <a:outerShdw blurRad="38100" dist="38100" dir="2700000" algn="tl">
                    <a:srgbClr val="000000"/>
                  </a:outerShdw>
                </a:effectLst>
                <a:latin typeface="Tahoma" pitchFamily="34" charset="0"/>
              </a:rPr>
              <a:t>„Dieses Fest [Weihnachten] war wahrscheinlich von heidnischen (nichtchristlichen) Feiern beeinflusst, die zu jener Zeit stattfanden. Die alten Römer feierten am Jahresende Feste zu Ehren von Saturn, ihrem Erntegott, und Mithras [dem Sonnengott].“</a:t>
            </a:r>
            <a:r>
              <a:rPr lang="de-AT" sz="1800" b="1">
                <a:solidFill>
                  <a:srgbClr val="CC0000"/>
                </a:solidFill>
                <a:effectLst>
                  <a:outerShdw blurRad="38100" dist="38100" dir="2700000" algn="tl">
                    <a:srgbClr val="000000"/>
                  </a:outerShdw>
                </a:effectLst>
                <a:latin typeface="Tahoma" pitchFamily="34" charset="0"/>
              </a:rPr>
              <a:t> </a:t>
            </a:r>
            <a:endParaRPr lang="de-AT">
              <a:effectLst>
                <a:outerShdw blurRad="38100" dist="38100" dir="2700000" algn="tl">
                  <a:srgbClr val="FFFFFF"/>
                </a:outerShdw>
              </a:effectLst>
              <a:latin typeface="Tahoma" pitchFamily="34" charset="0"/>
            </a:endParaRPr>
          </a:p>
        </p:txBody>
      </p:sp>
      <p:sp>
        <p:nvSpPr>
          <p:cNvPr id="7176" name="Text Box 8"/>
          <p:cNvSpPr txBox="1">
            <a:spLocks noChangeArrowheads="1"/>
          </p:cNvSpPr>
          <p:nvPr/>
        </p:nvSpPr>
        <p:spPr bwMode="auto">
          <a:xfrm>
            <a:off x="539750" y="4437063"/>
            <a:ext cx="8153400" cy="1169987"/>
          </a:xfrm>
          <a:prstGeom prst="rect">
            <a:avLst/>
          </a:prstGeom>
          <a:noFill/>
          <a:ln w="9525">
            <a:noFill/>
            <a:miter lim="800000"/>
            <a:headEnd/>
            <a:tailEnd/>
          </a:ln>
          <a:effectLst/>
        </p:spPr>
        <p:txBody>
          <a:bodyPr>
            <a:spAutoFit/>
          </a:bodyPr>
          <a:lstStyle/>
          <a:p>
            <a:pPr algn="ctr">
              <a:spcBef>
                <a:spcPct val="20000"/>
              </a:spcBef>
              <a:defRPr/>
            </a:pPr>
            <a:r>
              <a:rPr lang="de-AT" sz="1800" b="1">
                <a:solidFill>
                  <a:srgbClr val="CC0000"/>
                </a:solidFill>
                <a:effectLst>
                  <a:outerShdw blurRad="38100" dist="38100" dir="2700000" algn="tl">
                    <a:srgbClr val="000000"/>
                  </a:outerShdw>
                </a:effectLst>
                <a:latin typeface="Tahoma" pitchFamily="34" charset="0"/>
              </a:rPr>
              <a:t>Im Buch</a:t>
            </a:r>
            <a:r>
              <a:rPr lang="de-AT" sz="1800" b="1" i="1">
                <a:solidFill>
                  <a:srgbClr val="CC0000"/>
                </a:solidFill>
                <a:effectLst>
                  <a:outerShdw blurRad="38100" dist="38100" dir="2700000" algn="tl">
                    <a:srgbClr val="000000"/>
                  </a:outerShdw>
                </a:effectLst>
                <a:latin typeface="Tahoma" pitchFamily="34" charset="0"/>
              </a:rPr>
              <a:t> </a:t>
            </a:r>
            <a:r>
              <a:rPr lang="de-DE" sz="1800" b="1" i="1">
                <a:solidFill>
                  <a:srgbClr val="CC0000"/>
                </a:solidFill>
                <a:effectLst>
                  <a:outerShdw blurRad="38100" dist="38100" dir="2700000" algn="tl">
                    <a:srgbClr val="000000"/>
                  </a:outerShdw>
                </a:effectLst>
                <a:latin typeface="Tahoma" pitchFamily="34" charset="0"/>
              </a:rPr>
              <a:t>Celebrations</a:t>
            </a:r>
            <a:r>
              <a:rPr lang="de-AT" sz="1800" b="1" i="1">
                <a:solidFill>
                  <a:srgbClr val="CC0000"/>
                </a:solidFill>
                <a:effectLst>
                  <a:outerShdw blurRad="38100" dist="38100" dir="2700000" algn="tl">
                    <a:srgbClr val="000000"/>
                  </a:outerShdw>
                </a:effectLst>
                <a:latin typeface="Tahoma" pitchFamily="34" charset="0"/>
              </a:rPr>
              <a:t> </a:t>
            </a:r>
            <a:r>
              <a:rPr lang="de-AT" sz="1800" b="1">
                <a:solidFill>
                  <a:srgbClr val="CC0000"/>
                </a:solidFill>
                <a:effectLst>
                  <a:outerShdw blurRad="38100" dist="38100" dir="2700000" algn="tl">
                    <a:srgbClr val="000000"/>
                  </a:outerShdw>
                </a:effectLst>
                <a:latin typeface="Tahoma" pitchFamily="34" charset="0"/>
              </a:rPr>
              <a:t>steht: </a:t>
            </a:r>
            <a:endParaRPr lang="de-DE" sz="1800" b="1">
              <a:solidFill>
                <a:srgbClr val="CC0000"/>
              </a:solidFill>
              <a:effectLst>
                <a:outerShdw blurRad="38100" dist="38100" dir="2700000" algn="tl">
                  <a:srgbClr val="000000"/>
                </a:outerShdw>
              </a:effectLst>
              <a:latin typeface="Tahoma" pitchFamily="34" charset="0"/>
            </a:endParaRPr>
          </a:p>
          <a:p>
            <a:pPr algn="ctr">
              <a:spcBef>
                <a:spcPct val="20000"/>
              </a:spcBef>
              <a:defRPr/>
            </a:pPr>
            <a:r>
              <a:rPr lang="de-AT" b="1">
                <a:solidFill>
                  <a:srgbClr val="CC0000"/>
                </a:solidFill>
                <a:effectLst>
                  <a:outerShdw blurRad="38100" dist="38100" dir="2700000" algn="tl">
                    <a:srgbClr val="000000"/>
                  </a:outerShdw>
                </a:effectLst>
                <a:latin typeface="Tahoma" pitchFamily="34" charset="0"/>
              </a:rPr>
              <a:t>„Die Geistlichkeit ließ schließlich die . . . Welt der Saturnalien in die Kirche einziehen.“</a:t>
            </a:r>
            <a:endParaRPr lang="de-AT">
              <a:effectLst>
                <a:outerShdw blurRad="38100" dist="38100" dir="2700000" algn="tl">
                  <a:srgbClr val="FFFFFF"/>
                </a:outerShdw>
              </a:effectLst>
              <a:latin typeface="Tahoma" pitchFamily="34" charset="0"/>
            </a:endParaRPr>
          </a:p>
        </p:txBody>
      </p:sp>
    </p:spTree>
  </p:cSld>
  <p:clrMapOvr>
    <a:masterClrMapping/>
  </p:clrMapOvr>
  <p:transition spd="slow">
    <p:pull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hirten1"/>
          <p:cNvPicPr>
            <a:picLocks noChangeAspect="1" noChangeArrowheads="1"/>
          </p:cNvPicPr>
          <p:nvPr/>
        </p:nvPicPr>
        <p:blipFill>
          <a:blip r:embed="rId2" cstate="print"/>
          <a:srcRect/>
          <a:stretch>
            <a:fillRect/>
          </a:stretch>
        </p:blipFill>
        <p:spPr bwMode="auto">
          <a:xfrm>
            <a:off x="0" y="-381000"/>
            <a:ext cx="9144000" cy="7239000"/>
          </a:xfrm>
          <a:prstGeom prst="rect">
            <a:avLst/>
          </a:prstGeom>
          <a:noFill/>
          <a:ln w="9525">
            <a:noFill/>
            <a:miter lim="800000"/>
            <a:headEnd/>
            <a:tailEnd/>
          </a:ln>
        </p:spPr>
      </p:pic>
      <p:sp>
        <p:nvSpPr>
          <p:cNvPr id="18435" name="Text Box 5"/>
          <p:cNvSpPr txBox="1">
            <a:spLocks noChangeArrowheads="1"/>
          </p:cNvSpPr>
          <p:nvPr/>
        </p:nvSpPr>
        <p:spPr bwMode="auto">
          <a:xfrm>
            <a:off x="1447800" y="3886200"/>
            <a:ext cx="7010400" cy="1917700"/>
          </a:xfrm>
          <a:prstGeom prst="rect">
            <a:avLst/>
          </a:prstGeom>
          <a:solidFill>
            <a:srgbClr val="000000">
              <a:alpha val="50195"/>
            </a:srgbClr>
          </a:solidFill>
          <a:ln w="9525">
            <a:noFill/>
            <a:miter lim="800000"/>
            <a:headEnd/>
            <a:tailEnd/>
          </a:ln>
        </p:spPr>
        <p:txBody>
          <a:bodyPr>
            <a:spAutoFit/>
          </a:bodyPr>
          <a:lstStyle/>
          <a:p>
            <a:pPr>
              <a:spcBef>
                <a:spcPct val="50000"/>
              </a:spcBef>
            </a:pPr>
            <a:r>
              <a:rPr lang="de-DE" b="1">
                <a:solidFill>
                  <a:schemeClr val="bg1"/>
                </a:solidFill>
                <a:effectLst/>
                <a:latin typeface="Arial" pitchFamily="34" charset="0"/>
              </a:rPr>
              <a:t>Dieser Vers </a:t>
            </a:r>
            <a:r>
              <a:rPr lang="de-AT" b="1">
                <a:solidFill>
                  <a:schemeClr val="bg1"/>
                </a:solidFill>
                <a:effectLst/>
                <a:latin typeface="Arial" pitchFamily="34" charset="0"/>
              </a:rPr>
              <a:t>deutet darauf hin, da</a:t>
            </a:r>
            <a:r>
              <a:rPr lang="de-DE" b="1">
                <a:solidFill>
                  <a:schemeClr val="bg1"/>
                </a:solidFill>
                <a:effectLst/>
                <a:latin typeface="Arial" pitchFamily="34" charset="0"/>
              </a:rPr>
              <a:t>ss</a:t>
            </a:r>
            <a:r>
              <a:rPr lang="de-AT" b="1">
                <a:solidFill>
                  <a:schemeClr val="bg1"/>
                </a:solidFill>
                <a:effectLst/>
                <a:latin typeface="Arial" pitchFamily="34" charset="0"/>
              </a:rPr>
              <a:t> J</a:t>
            </a:r>
            <a:r>
              <a:rPr lang="de-DE" b="1">
                <a:solidFill>
                  <a:schemeClr val="bg1"/>
                </a:solidFill>
                <a:effectLst/>
                <a:latin typeface="Arial" pitchFamily="34" charset="0"/>
              </a:rPr>
              <a:t>ESUS</a:t>
            </a:r>
            <a:r>
              <a:rPr lang="de-AT" b="1">
                <a:solidFill>
                  <a:schemeClr val="bg1"/>
                </a:solidFill>
                <a:effectLst/>
                <a:latin typeface="Arial" pitchFamily="34" charset="0"/>
              </a:rPr>
              <a:t> im Sommer </a:t>
            </a:r>
            <a:r>
              <a:rPr lang="de-DE" b="1">
                <a:solidFill>
                  <a:schemeClr val="bg1"/>
                </a:solidFill>
                <a:effectLst/>
                <a:latin typeface="Arial" pitchFamily="34" charset="0"/>
              </a:rPr>
              <a:t>geboren </a:t>
            </a:r>
            <a:r>
              <a:rPr lang="de-AT" b="1">
                <a:solidFill>
                  <a:schemeClr val="bg1"/>
                </a:solidFill>
                <a:effectLst/>
                <a:latin typeface="Arial" pitchFamily="34" charset="0"/>
              </a:rPr>
              <a:t>wurde. </a:t>
            </a:r>
            <a:r>
              <a:rPr lang="de-DE" b="1">
                <a:solidFill>
                  <a:schemeClr val="bg1"/>
                </a:solidFill>
                <a:effectLst/>
                <a:latin typeface="Arial" pitchFamily="34" charset="0"/>
              </a:rPr>
              <a:t> </a:t>
            </a:r>
            <a:r>
              <a:rPr lang="de-AT" b="1">
                <a:solidFill>
                  <a:schemeClr val="bg1"/>
                </a:solidFill>
                <a:effectLst/>
                <a:latin typeface="Arial" pitchFamily="34" charset="0"/>
              </a:rPr>
              <a:t>Da der Dezember in Judäa kalt und regnerisch ist, hätten die Hirten wahrscheinlich nachts einen Unterschlupf für ihre Herden gesucht.</a:t>
            </a:r>
            <a:endParaRPr lang="de-AT" b="1">
              <a:solidFill>
                <a:schemeClr val="bg1"/>
              </a:solidFill>
              <a:effectLst/>
              <a:latin typeface="Tahoma" pitchFamily="34" charset="0"/>
            </a:endParaRPr>
          </a:p>
        </p:txBody>
      </p:sp>
      <p:sp>
        <p:nvSpPr>
          <p:cNvPr id="8199" name="Text Box 7"/>
          <p:cNvSpPr txBox="1">
            <a:spLocks noChangeArrowheads="1"/>
          </p:cNvSpPr>
          <p:nvPr/>
        </p:nvSpPr>
        <p:spPr bwMode="auto">
          <a:xfrm>
            <a:off x="381000" y="152400"/>
            <a:ext cx="8534400" cy="701675"/>
          </a:xfrm>
          <a:prstGeom prst="rect">
            <a:avLst/>
          </a:prstGeom>
          <a:noFill/>
          <a:ln w="9525">
            <a:noFill/>
            <a:miter lim="800000"/>
            <a:headEnd/>
            <a:tailEnd/>
          </a:ln>
          <a:effectLst/>
        </p:spPr>
        <p:txBody>
          <a:bodyPr>
            <a:spAutoFit/>
          </a:bodyPr>
          <a:lstStyle/>
          <a:p>
            <a:pPr>
              <a:spcBef>
                <a:spcPct val="50000"/>
              </a:spcBef>
              <a:defRPr/>
            </a:pPr>
            <a:r>
              <a:rPr lang="de-DE" sz="4000" b="1">
                <a:solidFill>
                  <a:schemeClr val="bg1"/>
                </a:solidFill>
                <a:effectLst>
                  <a:outerShdw blurRad="38100" dist="38100" dir="2700000" algn="tl">
                    <a:srgbClr val="000000"/>
                  </a:outerShdw>
                </a:effectLst>
                <a:latin typeface="Verdana" pitchFamily="34" charset="0"/>
              </a:rPr>
              <a:t>Die Geburt JESU gemäß Bibel</a:t>
            </a:r>
            <a:endParaRPr lang="de-AT" sz="4000" b="1">
              <a:solidFill>
                <a:schemeClr val="bg1"/>
              </a:solidFill>
              <a:effectLst>
                <a:outerShdw blurRad="38100" dist="38100" dir="2700000" algn="tl">
                  <a:srgbClr val="000000"/>
                </a:outerShdw>
              </a:effectLst>
              <a:latin typeface="Verdana" pitchFamily="34" charset="0"/>
            </a:endParaRPr>
          </a:p>
        </p:txBody>
      </p:sp>
      <p:sp>
        <p:nvSpPr>
          <p:cNvPr id="8201" name="Text Box 9"/>
          <p:cNvSpPr txBox="1">
            <a:spLocks noChangeArrowheads="1"/>
          </p:cNvSpPr>
          <p:nvPr/>
        </p:nvSpPr>
        <p:spPr bwMode="auto">
          <a:xfrm>
            <a:off x="1905000" y="1143000"/>
            <a:ext cx="5410200" cy="2082800"/>
          </a:xfrm>
          <a:prstGeom prst="rect">
            <a:avLst/>
          </a:prstGeom>
          <a:noFill/>
          <a:ln w="9525">
            <a:noFill/>
            <a:miter lim="800000"/>
            <a:headEnd/>
            <a:tailEnd/>
          </a:ln>
          <a:effectLst/>
        </p:spPr>
        <p:txBody>
          <a:bodyPr>
            <a:spAutoFit/>
          </a:bodyPr>
          <a:lstStyle/>
          <a:p>
            <a:pPr algn="ctr">
              <a:spcBef>
                <a:spcPct val="20000"/>
              </a:spcBef>
              <a:defRPr/>
            </a:pPr>
            <a:r>
              <a:rPr lang="de-AT" i="1">
                <a:solidFill>
                  <a:schemeClr val="bg1"/>
                </a:solidFill>
                <a:effectLst/>
                <a:latin typeface="Verdana" pitchFamily="34" charset="0"/>
              </a:rPr>
              <a:t>„Und es waren Hirten in derselben Gegend auf dem Felde bei den Hürden, die hüteten des Nachts ihre Herde.“</a:t>
            </a:r>
            <a:r>
              <a:rPr lang="de-AT" sz="2800" i="1">
                <a:solidFill>
                  <a:schemeClr val="bg1"/>
                </a:solidFill>
                <a:effectLst/>
              </a:rPr>
              <a:t> </a:t>
            </a:r>
            <a:br>
              <a:rPr lang="de-AT" sz="2800" i="1">
                <a:solidFill>
                  <a:schemeClr val="bg1"/>
                </a:solidFill>
                <a:effectLst/>
              </a:rPr>
            </a:br>
            <a:r>
              <a:rPr lang="de-AT" sz="1400">
                <a:solidFill>
                  <a:schemeClr val="bg1"/>
                </a:solidFill>
                <a:effectLst/>
                <a:latin typeface="Arial" pitchFamily="34" charset="0"/>
              </a:rPr>
              <a:t>Lukas 2</a:t>
            </a:r>
            <a:r>
              <a:rPr lang="de-DE" sz="1400">
                <a:solidFill>
                  <a:schemeClr val="bg1"/>
                </a:solidFill>
                <a:effectLst/>
                <a:latin typeface="Arial" pitchFamily="34" charset="0"/>
              </a:rPr>
              <a:t>,</a:t>
            </a:r>
            <a:r>
              <a:rPr lang="de-AT" sz="1400">
                <a:solidFill>
                  <a:schemeClr val="bg1"/>
                </a:solidFill>
                <a:effectLst/>
                <a:latin typeface="Arial" pitchFamily="34" charset="0"/>
              </a:rPr>
              <a:t>8</a:t>
            </a:r>
            <a:r>
              <a:rPr lang="de-DE" sz="1400">
                <a:solidFill>
                  <a:schemeClr val="bg1"/>
                </a:solidFill>
                <a:effectLst/>
                <a:latin typeface="Arial" pitchFamily="34" charset="0"/>
              </a:rPr>
              <a:t> </a:t>
            </a:r>
          </a:p>
          <a:p>
            <a:pPr algn="ctr">
              <a:spcBef>
                <a:spcPct val="20000"/>
              </a:spcBef>
              <a:defRPr/>
            </a:pPr>
            <a:endParaRPr lang="de-AT" sz="1400">
              <a:effectLst>
                <a:outerShdw blurRad="38100" dist="38100" dir="2700000" algn="tl">
                  <a:srgbClr val="FFFFFF"/>
                </a:outerShdw>
              </a:effectLst>
              <a:latin typeface="Arial" pitchFamily="34" charset="0"/>
            </a:endParaRPr>
          </a:p>
        </p:txBody>
      </p:sp>
    </p:spTree>
  </p:cSld>
  <p:clrMapOvr>
    <a:masterClrMapping/>
  </p:clrMapOvr>
  <p:transition spd="slow">
    <p:pull dir="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61000"/>
            <a:lum/>
          </a:blip>
          <a:srcRect/>
          <a:stretch>
            <a:fillRect t="-1000" b="-1000"/>
          </a:stretch>
        </a:blip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09600" y="533400"/>
            <a:ext cx="8077200" cy="923925"/>
          </a:xfrm>
          <a:prstGeom prst="rect">
            <a:avLst/>
          </a:prstGeom>
          <a:noFill/>
          <a:ln w="9525">
            <a:noFill/>
            <a:miter lim="800000"/>
            <a:headEnd/>
            <a:tailEnd/>
          </a:ln>
        </p:spPr>
        <p:txBody>
          <a:bodyPr>
            <a:spAutoFit/>
          </a:bodyPr>
          <a:lstStyle/>
          <a:p>
            <a:pPr algn="just">
              <a:spcBef>
                <a:spcPct val="50000"/>
              </a:spcBef>
            </a:pPr>
            <a:r>
              <a:rPr lang="de-DE" sz="1800">
                <a:effectLst/>
                <a:latin typeface="Tahoma" pitchFamily="34" charset="0"/>
              </a:rPr>
              <a:t>Ausgehend von der Geburt Johannes des Täufers und dem vorhergehenden Tempeldienst seines Vaters Zacharias, lässt sich der ungefähre Geburtstermin von JESUS Christus zurückverfolgen.</a:t>
            </a:r>
          </a:p>
        </p:txBody>
      </p:sp>
      <p:sp>
        <p:nvSpPr>
          <p:cNvPr id="19459" name="Text Box 3"/>
          <p:cNvSpPr txBox="1">
            <a:spLocks noChangeArrowheads="1"/>
          </p:cNvSpPr>
          <p:nvPr/>
        </p:nvSpPr>
        <p:spPr bwMode="auto">
          <a:xfrm>
            <a:off x="684213" y="1773239"/>
            <a:ext cx="7924800" cy="5509200"/>
          </a:xfrm>
          <a:prstGeom prst="rect">
            <a:avLst/>
          </a:prstGeom>
          <a:noFill/>
          <a:ln w="9525">
            <a:noFill/>
            <a:miter lim="800000"/>
            <a:headEnd/>
            <a:tailEnd/>
          </a:ln>
        </p:spPr>
        <p:txBody>
          <a:bodyPr wrap="square">
            <a:spAutoFit/>
          </a:bodyPr>
          <a:lstStyle/>
          <a:p>
            <a:pPr algn="just">
              <a:spcBef>
                <a:spcPct val="50000"/>
              </a:spcBef>
            </a:pPr>
            <a:r>
              <a:rPr lang="de-DE" sz="1400" dirty="0">
                <a:effectLst/>
                <a:latin typeface="Tahoma" pitchFamily="34" charset="0"/>
              </a:rPr>
              <a:t>Der erste beachtenswerte Vers in diesem Zusammenhang findet sich in Lukas 1,5: </a:t>
            </a:r>
          </a:p>
          <a:p>
            <a:pPr algn="just">
              <a:spcBef>
                <a:spcPct val="50000"/>
              </a:spcBef>
            </a:pPr>
            <a:r>
              <a:rPr lang="de-DE" sz="1400" dirty="0">
                <a:effectLst/>
                <a:latin typeface="Tahoma" pitchFamily="34" charset="0"/>
              </a:rPr>
              <a:t>In den Tagen des Herodes, des Königs von Judäa, lebte ein Priester mit Namen </a:t>
            </a:r>
            <a:r>
              <a:rPr lang="de-DE" sz="1400" dirty="0" err="1">
                <a:effectLst/>
                <a:latin typeface="Tahoma" pitchFamily="34" charset="0"/>
              </a:rPr>
              <a:t>Zacharias</a:t>
            </a:r>
            <a:r>
              <a:rPr lang="de-DE" sz="1400" baseline="-30000" dirty="0" err="1">
                <a:solidFill>
                  <a:srgbClr val="FFFFFF"/>
                </a:solidFill>
                <a:effectLst/>
                <a:latin typeface="Tahoma" pitchFamily="34" charset="0"/>
                <a:hlinkClick r:id="" action="ppaction://noaction"/>
              </a:rPr>
              <a:t>b</a:t>
            </a:r>
            <a:r>
              <a:rPr lang="de-DE" sz="1400" dirty="0">
                <a:effectLst/>
                <a:latin typeface="Tahoma" pitchFamily="34" charset="0"/>
              </a:rPr>
              <a:t>, </a:t>
            </a:r>
            <a:r>
              <a:rPr lang="de-DE" sz="1400" b="1" dirty="0">
                <a:effectLst/>
                <a:latin typeface="Tahoma" pitchFamily="34" charset="0"/>
              </a:rPr>
              <a:t>aus der Abteilung </a:t>
            </a:r>
            <a:r>
              <a:rPr lang="de-DE" sz="1400" b="1" dirty="0" err="1">
                <a:effectLst/>
                <a:latin typeface="Tahoma" pitchFamily="34" charset="0"/>
              </a:rPr>
              <a:t>Abijas</a:t>
            </a:r>
            <a:r>
              <a:rPr lang="de-DE" sz="1400" dirty="0">
                <a:effectLst/>
                <a:latin typeface="Tahoma" pitchFamily="34" charset="0"/>
              </a:rPr>
              <a:t>; und seine Frau war von den Töchtern Aarons, und ihr Name war Elisabeth.</a:t>
            </a:r>
          </a:p>
          <a:p>
            <a:pPr algn="just">
              <a:spcBef>
                <a:spcPct val="50000"/>
              </a:spcBef>
            </a:pPr>
            <a:r>
              <a:rPr lang="de-DE" sz="1400" dirty="0">
                <a:effectLst/>
                <a:latin typeface="Tahoma" pitchFamily="34" charset="0"/>
              </a:rPr>
              <a:t>Es geschah aber, als er seinen Priesterdienst vor Gott verrichtete, </a:t>
            </a:r>
            <a:r>
              <a:rPr lang="de-DE" sz="1400" b="1" dirty="0">
                <a:effectLst/>
                <a:latin typeface="Tahoma" pitchFamily="34" charset="0"/>
              </a:rPr>
              <a:t>zur Zeit, als seine Abteilung an die Reihe kam</a:t>
            </a:r>
            <a:r>
              <a:rPr lang="de-DE" sz="1400" dirty="0">
                <a:effectLst/>
                <a:latin typeface="Tahoma" pitchFamily="34" charset="0"/>
              </a:rPr>
              <a:t>,  </a:t>
            </a:r>
            <a:r>
              <a:rPr lang="de-DE" sz="1400" b="1" baseline="30000" dirty="0">
                <a:solidFill>
                  <a:srgbClr val="FFFFFF"/>
                </a:solidFill>
                <a:effectLst/>
                <a:latin typeface="Tahoma" pitchFamily="34" charset="0"/>
                <a:hlinkClick r:id="" action="ppaction://noaction"/>
              </a:rPr>
              <a:t>9</a:t>
            </a:r>
            <a:r>
              <a:rPr lang="de-DE" sz="1400" dirty="0">
                <a:effectLst/>
                <a:latin typeface="Tahoma" pitchFamily="34" charset="0"/>
              </a:rPr>
              <a:t>da traf ihn nach dem Brauch des Priestertums das Los, </a:t>
            </a:r>
            <a:r>
              <a:rPr lang="de-DE" sz="1400" dirty="0" err="1">
                <a:effectLst/>
                <a:latin typeface="Tahoma" pitchFamily="34" charset="0"/>
              </a:rPr>
              <a:t>daß</a:t>
            </a:r>
            <a:r>
              <a:rPr lang="de-DE" sz="1400" dirty="0">
                <a:effectLst/>
                <a:latin typeface="Tahoma" pitchFamily="34" charset="0"/>
              </a:rPr>
              <a:t> er in den Tempel des Herrn gehen und räuchern sollte.</a:t>
            </a:r>
          </a:p>
          <a:p>
            <a:pPr algn="just">
              <a:spcBef>
                <a:spcPct val="50000"/>
              </a:spcBef>
            </a:pPr>
            <a:r>
              <a:rPr lang="de-DE" sz="1400" dirty="0">
                <a:effectLst/>
                <a:latin typeface="Tahoma" pitchFamily="34" charset="0"/>
              </a:rPr>
              <a:t>Gott befahl König David diese „Zeit“ festzulegen als er die Söhne Aarons in 24 Gruppen einteilte.  In diesen Zeitplan wechselte sich jede Woche (von Sabbat zu Sabbat) die Abteilungen im Tempeldienst ab.</a:t>
            </a:r>
          </a:p>
          <a:p>
            <a:pPr algn="just">
              <a:spcBef>
                <a:spcPct val="50000"/>
              </a:spcBef>
            </a:pPr>
            <a:r>
              <a:rPr lang="de-DE" sz="1400" dirty="0">
                <a:effectLst/>
                <a:latin typeface="Tahoma" pitchFamily="34" charset="0"/>
              </a:rPr>
              <a:t>1.Chronik 28,11: Und David gab seinem Sohn Salomo den </a:t>
            </a:r>
            <a:r>
              <a:rPr lang="de-DE" sz="1400" dirty="0" err="1">
                <a:effectLst/>
                <a:latin typeface="Tahoma" pitchFamily="34" charset="0"/>
              </a:rPr>
              <a:t>Plan</a:t>
            </a:r>
            <a:r>
              <a:rPr lang="de-DE" sz="1400" baseline="-30000" dirty="0" err="1">
                <a:solidFill>
                  <a:srgbClr val="FFFFFF"/>
                </a:solidFill>
                <a:effectLst/>
                <a:latin typeface="Tahoma" pitchFamily="34" charset="0"/>
                <a:hlinkClick r:id="" action="ppaction://noaction"/>
              </a:rPr>
              <a:t>b</a:t>
            </a:r>
            <a:r>
              <a:rPr lang="de-DE" sz="1400" dirty="0">
                <a:effectLst/>
                <a:latin typeface="Tahoma" pitchFamily="34" charset="0"/>
              </a:rPr>
              <a:t> der Vorhalle [des Tempels] und seiner Gebäude, seiner Schatzkammern, seiner Obergemächer, seiner inneren Gemächer und des Raumes für den Sühnedeckel;  </a:t>
            </a:r>
            <a:r>
              <a:rPr lang="de-DE" sz="1400" b="1" baseline="30000" dirty="0">
                <a:solidFill>
                  <a:srgbClr val="FFFFFF"/>
                </a:solidFill>
                <a:effectLst/>
                <a:latin typeface="Tahoma" pitchFamily="34" charset="0"/>
                <a:hlinkClick r:id="" action="ppaction://noaction"/>
              </a:rPr>
              <a:t>12</a:t>
            </a:r>
            <a:r>
              <a:rPr lang="de-DE" sz="1400" dirty="0">
                <a:effectLst/>
                <a:latin typeface="Tahoma" pitchFamily="34" charset="0"/>
              </a:rPr>
              <a:t>auch einen Plan alles dessen, </a:t>
            </a:r>
            <a:r>
              <a:rPr lang="de-DE" sz="1400" b="1" dirty="0">
                <a:effectLst/>
                <a:latin typeface="Tahoma" pitchFamily="34" charset="0"/>
              </a:rPr>
              <a:t>was er durch den Geist in sich trug</a:t>
            </a:r>
            <a:r>
              <a:rPr lang="de-DE" sz="1400" dirty="0">
                <a:effectLst/>
                <a:latin typeface="Tahoma" pitchFamily="34" charset="0"/>
              </a:rPr>
              <a:t>: nämlich der Vorhöfe des Hauses des Herrn und aller Kammern ringsum für die Schätze des Hauses Gottes und für die Schätze der geweihten Gegenstände;  </a:t>
            </a:r>
            <a:r>
              <a:rPr lang="de-DE" sz="1400" b="1" baseline="30000" dirty="0">
                <a:solidFill>
                  <a:srgbClr val="FFFFFF"/>
                </a:solidFill>
                <a:effectLst/>
                <a:latin typeface="Tahoma" pitchFamily="34" charset="0"/>
                <a:hlinkClick r:id="" action="ppaction://noaction"/>
              </a:rPr>
              <a:t>13</a:t>
            </a:r>
            <a:r>
              <a:rPr lang="de-DE" sz="1400" b="1" dirty="0">
                <a:effectLst/>
                <a:latin typeface="Tahoma" pitchFamily="34" charset="0"/>
              </a:rPr>
              <a:t>und [den Plan] für die Abteilungen der Priester und Leviten und für alle Dienstverrichtungen im Haus des Herrn</a:t>
            </a:r>
            <a:r>
              <a:rPr lang="de-DE" sz="1400" dirty="0">
                <a:effectLst/>
                <a:latin typeface="Tahoma" pitchFamily="34" charset="0"/>
              </a:rPr>
              <a:t>, auch für alle Geräte zum Dienst im Haus des Herrn.</a:t>
            </a:r>
            <a:br>
              <a:rPr lang="de-DE" sz="1400" dirty="0">
                <a:effectLst/>
                <a:latin typeface="Tahoma" pitchFamily="34" charset="0"/>
              </a:rPr>
            </a:br>
            <a:endParaRPr lang="de-DE" sz="1400" dirty="0">
              <a:effectLst/>
              <a:latin typeface="Tahoma" pitchFamily="34" charset="0"/>
            </a:endParaRPr>
          </a:p>
          <a:p>
            <a:pPr>
              <a:spcBef>
                <a:spcPct val="50000"/>
              </a:spcBef>
            </a:pPr>
            <a:endParaRPr lang="de-DE" sz="1200" dirty="0">
              <a:effectLst/>
              <a:latin typeface="Lucida Grande"/>
            </a:endParaRPr>
          </a:p>
          <a:p>
            <a:pPr>
              <a:spcBef>
                <a:spcPct val="50000"/>
              </a:spcBef>
            </a:pPr>
            <a:endParaRPr lang="de-DE" sz="1200" dirty="0">
              <a:effectLst/>
              <a:latin typeface="Lucida Grande"/>
            </a:endParaRPr>
          </a:p>
          <a:p>
            <a:pPr>
              <a:spcBef>
                <a:spcPct val="50000"/>
              </a:spcBef>
            </a:pPr>
            <a:endParaRPr lang="de-DE" sz="1200" dirty="0">
              <a:effectLst/>
              <a:latin typeface="Lucida Grande"/>
            </a:endParaRPr>
          </a:p>
          <a:p>
            <a:pPr>
              <a:spcBef>
                <a:spcPct val="50000"/>
              </a:spcBef>
            </a:pPr>
            <a:endParaRPr lang="de-DE" sz="1200" dirty="0">
              <a:effectLst/>
              <a:latin typeface="Lucida Grande"/>
            </a:endParaRPr>
          </a:p>
        </p:txBody>
      </p:sp>
    </p:spTree>
  </p:cSld>
  <p:clrMapOvr>
    <a:masterClrMapping/>
  </p:clrMapOvr>
  <p:transition spd="slow">
    <p:pull dir="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4140200" y="71438"/>
            <a:ext cx="5003800" cy="6786562"/>
          </a:xfrm>
          <a:prstGeom prst="rect">
            <a:avLst/>
          </a:prstGeom>
          <a:noFill/>
          <a:ln w="9525">
            <a:noFill/>
            <a:miter lim="800000"/>
            <a:headEnd/>
            <a:tailEnd/>
          </a:ln>
          <a:effectLst/>
        </p:spPr>
        <p:txBody>
          <a:bodyPr>
            <a:spAutoFit/>
          </a:bodyPr>
          <a:lstStyle/>
          <a:p>
            <a:pPr>
              <a:spcBef>
                <a:spcPct val="50000"/>
              </a:spcBef>
              <a:defRPr/>
            </a:pPr>
            <a:r>
              <a:rPr lang="de-DE" sz="1400" dirty="0">
                <a:solidFill>
                  <a:srgbClr val="FFFF00"/>
                </a:solidFill>
                <a:effectLst/>
                <a:latin typeface="Arial Narrow" pitchFamily="34" charset="0"/>
              </a:rPr>
              <a:t>1.Chronik 24,3-19: </a:t>
            </a:r>
            <a:r>
              <a:rPr lang="de-DE" sz="1400" b="1" baseline="30000" dirty="0">
                <a:solidFill>
                  <a:srgbClr val="FFFF00"/>
                </a:solidFill>
                <a:effectLst/>
                <a:latin typeface="Arial Narrow" pitchFamily="34" charset="0"/>
                <a:hlinkClick r:id="" action="ppaction://noaction"/>
              </a:rPr>
              <a:t>3</a:t>
            </a:r>
            <a:r>
              <a:rPr lang="de-DE" sz="1400" dirty="0">
                <a:solidFill>
                  <a:srgbClr val="FFFF00"/>
                </a:solidFill>
                <a:effectLst/>
                <a:latin typeface="Arial Narrow" pitchFamily="34" charset="0"/>
              </a:rPr>
              <a:t>Und David teilte sie, zusammen mit Zadok von den Söhnen </a:t>
            </a:r>
            <a:r>
              <a:rPr lang="de-DE" sz="1400" dirty="0" err="1">
                <a:solidFill>
                  <a:srgbClr val="FFFF00"/>
                </a:solidFill>
                <a:effectLst/>
                <a:latin typeface="Arial Narrow" pitchFamily="34" charset="0"/>
              </a:rPr>
              <a:t>Eleasars</a:t>
            </a:r>
            <a:r>
              <a:rPr lang="de-DE" sz="1400" dirty="0">
                <a:solidFill>
                  <a:srgbClr val="FFFF00"/>
                </a:solidFill>
                <a:effectLst/>
                <a:latin typeface="Arial Narrow" pitchFamily="34" charset="0"/>
              </a:rPr>
              <a:t> und mit </a:t>
            </a:r>
            <a:r>
              <a:rPr lang="de-DE" sz="1400" dirty="0" err="1">
                <a:solidFill>
                  <a:srgbClr val="FFFF00"/>
                </a:solidFill>
                <a:effectLst/>
                <a:latin typeface="Arial Narrow" pitchFamily="34" charset="0"/>
              </a:rPr>
              <a:t>Achimelech</a:t>
            </a:r>
            <a:r>
              <a:rPr lang="de-DE" sz="1400" dirty="0">
                <a:solidFill>
                  <a:srgbClr val="FFFF00"/>
                </a:solidFill>
                <a:effectLst/>
                <a:latin typeface="Arial Narrow" pitchFamily="34" charset="0"/>
              </a:rPr>
              <a:t> von den Söhnen Itamars, entsprechend ihren Ämtern in ihre Dienste ein.  </a:t>
            </a:r>
            <a:r>
              <a:rPr lang="de-DE" sz="1400" b="1" baseline="30000" dirty="0">
                <a:solidFill>
                  <a:srgbClr val="FFFF00"/>
                </a:solidFill>
                <a:effectLst/>
                <a:latin typeface="Arial Narrow" pitchFamily="34" charset="0"/>
                <a:hlinkClick r:id="" action="ppaction://noaction"/>
              </a:rPr>
              <a:t>4</a:t>
            </a:r>
            <a:r>
              <a:rPr lang="de-DE" sz="1400" dirty="0">
                <a:solidFill>
                  <a:srgbClr val="FFFF00"/>
                </a:solidFill>
                <a:effectLst/>
                <a:latin typeface="Arial Narrow" pitchFamily="34" charset="0"/>
              </a:rPr>
              <a:t>Es fand sich aber, </a:t>
            </a:r>
            <a:r>
              <a:rPr lang="de-DE" sz="1400" dirty="0" err="1">
                <a:solidFill>
                  <a:srgbClr val="FFFF00"/>
                </a:solidFill>
                <a:effectLst/>
                <a:latin typeface="Arial Narrow" pitchFamily="34" charset="0"/>
              </a:rPr>
              <a:t>daß</a:t>
            </a:r>
            <a:r>
              <a:rPr lang="de-DE" sz="1400" dirty="0">
                <a:solidFill>
                  <a:srgbClr val="FFFF00"/>
                </a:solidFill>
                <a:effectLst/>
                <a:latin typeface="Arial Narrow" pitchFamily="34" charset="0"/>
              </a:rPr>
              <a:t> die Söhne </a:t>
            </a:r>
            <a:r>
              <a:rPr lang="de-DE" sz="1400" dirty="0" err="1">
                <a:solidFill>
                  <a:srgbClr val="FFFF00"/>
                </a:solidFill>
                <a:effectLst/>
                <a:latin typeface="Arial Narrow" pitchFamily="34" charset="0"/>
              </a:rPr>
              <a:t>Eleasars</a:t>
            </a:r>
            <a:r>
              <a:rPr lang="de-DE" sz="1400" dirty="0">
                <a:solidFill>
                  <a:srgbClr val="FFFF00"/>
                </a:solidFill>
                <a:effectLst/>
                <a:latin typeface="Arial Narrow" pitchFamily="34" charset="0"/>
              </a:rPr>
              <a:t> an Familienhäuptern zahlreicher waren als die Söhne Itamars. Daher teilte man sie so ein, </a:t>
            </a:r>
            <a:r>
              <a:rPr lang="de-DE" sz="1400" dirty="0" err="1">
                <a:solidFill>
                  <a:srgbClr val="FFFF00"/>
                </a:solidFill>
                <a:effectLst/>
                <a:latin typeface="Arial Narrow" pitchFamily="34" charset="0"/>
              </a:rPr>
              <a:t>daß</a:t>
            </a:r>
            <a:r>
              <a:rPr lang="de-DE" sz="1400" dirty="0">
                <a:solidFill>
                  <a:srgbClr val="FFFF00"/>
                </a:solidFill>
                <a:effectLst/>
                <a:latin typeface="Arial Narrow" pitchFamily="34" charset="0"/>
              </a:rPr>
              <a:t> 16 Familienhäupter auf die Söhne </a:t>
            </a:r>
            <a:r>
              <a:rPr lang="de-DE" sz="1400" dirty="0" err="1">
                <a:solidFill>
                  <a:srgbClr val="FFFF00"/>
                </a:solidFill>
                <a:effectLst/>
                <a:latin typeface="Arial Narrow" pitchFamily="34" charset="0"/>
              </a:rPr>
              <a:t>Eleasars</a:t>
            </a:r>
            <a:r>
              <a:rPr lang="de-DE" sz="1400" dirty="0">
                <a:solidFill>
                  <a:srgbClr val="FFFF00"/>
                </a:solidFill>
                <a:effectLst/>
                <a:latin typeface="Arial Narrow" pitchFamily="34" charset="0"/>
              </a:rPr>
              <a:t> und 8 auf die Söhne Itamars kamen.  </a:t>
            </a:r>
            <a:r>
              <a:rPr lang="de-DE" sz="1400" b="1" baseline="30000" dirty="0">
                <a:solidFill>
                  <a:srgbClr val="FFFF00"/>
                </a:solidFill>
                <a:effectLst/>
                <a:latin typeface="Arial Narrow" pitchFamily="34" charset="0"/>
                <a:hlinkClick r:id="" action="ppaction://noaction"/>
              </a:rPr>
              <a:t>5</a:t>
            </a:r>
            <a:r>
              <a:rPr lang="de-DE" sz="1400" dirty="0">
                <a:solidFill>
                  <a:srgbClr val="FFFF00"/>
                </a:solidFill>
                <a:effectLst/>
                <a:latin typeface="Arial Narrow" pitchFamily="34" charset="0"/>
              </a:rPr>
              <a:t>Und zwar teilte man sie durchs Los ein, die einen wie die anderen, denn es gab sowohl unter den Söhnen </a:t>
            </a:r>
            <a:r>
              <a:rPr lang="de-DE" sz="1400" dirty="0" err="1">
                <a:solidFill>
                  <a:srgbClr val="FFFF00"/>
                </a:solidFill>
                <a:effectLst/>
                <a:latin typeface="Arial Narrow" pitchFamily="34" charset="0"/>
              </a:rPr>
              <a:t>Eleasars</a:t>
            </a:r>
            <a:r>
              <a:rPr lang="de-DE" sz="1400" dirty="0">
                <a:solidFill>
                  <a:srgbClr val="FFFF00"/>
                </a:solidFill>
                <a:effectLst/>
                <a:latin typeface="Arial Narrow" pitchFamily="34" charset="0"/>
              </a:rPr>
              <a:t> als auch unter den Söhnen Itamars »Oberste des Heiligtums« und »Oberste vor Gott«.</a:t>
            </a:r>
            <a:br>
              <a:rPr lang="de-DE" sz="1400" dirty="0">
                <a:solidFill>
                  <a:srgbClr val="FFFF00"/>
                </a:solidFill>
                <a:effectLst/>
                <a:latin typeface="Arial Narrow" pitchFamily="34" charset="0"/>
              </a:rPr>
            </a:br>
            <a:r>
              <a:rPr lang="de-DE" sz="1400" b="1" baseline="30000" dirty="0">
                <a:solidFill>
                  <a:srgbClr val="FFFF00"/>
                </a:solidFill>
                <a:effectLst/>
                <a:latin typeface="Arial Narrow" pitchFamily="34" charset="0"/>
                <a:hlinkClick r:id="" action="ppaction://noaction"/>
              </a:rPr>
              <a:t>6</a:t>
            </a:r>
            <a:r>
              <a:rPr lang="de-DE" sz="1400" dirty="0">
                <a:solidFill>
                  <a:srgbClr val="FFFF00"/>
                </a:solidFill>
                <a:effectLst/>
                <a:latin typeface="Arial Narrow" pitchFamily="34" charset="0"/>
              </a:rPr>
              <a:t>Und </a:t>
            </a:r>
            <a:r>
              <a:rPr lang="de-DE" sz="1400" dirty="0" err="1">
                <a:solidFill>
                  <a:srgbClr val="FFFF00"/>
                </a:solidFill>
                <a:effectLst/>
                <a:latin typeface="Arial Narrow" pitchFamily="34" charset="0"/>
              </a:rPr>
              <a:t>Schemaja</a:t>
            </a:r>
            <a:r>
              <a:rPr lang="de-DE" sz="1400" dirty="0">
                <a:solidFill>
                  <a:srgbClr val="FFFF00"/>
                </a:solidFill>
                <a:effectLst/>
                <a:latin typeface="Arial Narrow" pitchFamily="34" charset="0"/>
              </a:rPr>
              <a:t>, der Sohn </a:t>
            </a:r>
            <a:r>
              <a:rPr lang="de-DE" sz="1400" dirty="0" err="1">
                <a:solidFill>
                  <a:srgbClr val="FFFF00"/>
                </a:solidFill>
                <a:effectLst/>
                <a:latin typeface="Arial Narrow" pitchFamily="34" charset="0"/>
              </a:rPr>
              <a:t>Nethaneels</a:t>
            </a:r>
            <a:r>
              <a:rPr lang="de-DE" sz="1400" dirty="0">
                <a:solidFill>
                  <a:srgbClr val="FFFF00"/>
                </a:solidFill>
                <a:effectLst/>
                <a:latin typeface="Arial Narrow" pitchFamily="34" charset="0"/>
              </a:rPr>
              <a:t>, der Schreiber aus den Leviten, schrieb sie auf in Gegenwart des Königs und der Obersten und </a:t>
            </a:r>
            <a:r>
              <a:rPr lang="de-DE" sz="1400" dirty="0" err="1">
                <a:solidFill>
                  <a:srgbClr val="FFFF00"/>
                </a:solidFill>
                <a:effectLst/>
                <a:latin typeface="Arial Narrow" pitchFamily="34" charset="0"/>
              </a:rPr>
              <a:t>Zadoks</a:t>
            </a:r>
            <a:r>
              <a:rPr lang="de-DE" sz="1400" dirty="0">
                <a:solidFill>
                  <a:srgbClr val="FFFF00"/>
                </a:solidFill>
                <a:effectLst/>
                <a:latin typeface="Arial Narrow" pitchFamily="34" charset="0"/>
              </a:rPr>
              <a:t>, des Priesters, und </a:t>
            </a:r>
            <a:r>
              <a:rPr lang="de-DE" sz="1400" dirty="0" err="1">
                <a:solidFill>
                  <a:srgbClr val="FFFF00"/>
                </a:solidFill>
                <a:effectLst/>
                <a:latin typeface="Arial Narrow" pitchFamily="34" charset="0"/>
              </a:rPr>
              <a:t>Achimelechs</a:t>
            </a:r>
            <a:r>
              <a:rPr lang="de-DE" sz="1400" dirty="0">
                <a:solidFill>
                  <a:srgbClr val="FFFF00"/>
                </a:solidFill>
                <a:effectLst/>
                <a:latin typeface="Arial Narrow" pitchFamily="34" charset="0"/>
              </a:rPr>
              <a:t>, des Sohnes von </a:t>
            </a:r>
            <a:r>
              <a:rPr lang="de-DE" sz="1400" dirty="0" err="1">
                <a:solidFill>
                  <a:srgbClr val="FFFF00"/>
                </a:solidFill>
                <a:effectLst/>
                <a:latin typeface="Arial Narrow" pitchFamily="34" charset="0"/>
              </a:rPr>
              <a:t>Abjatar</a:t>
            </a:r>
            <a:r>
              <a:rPr lang="de-DE" sz="1400" dirty="0">
                <a:solidFill>
                  <a:srgbClr val="FFFF00"/>
                </a:solidFill>
                <a:effectLst/>
                <a:latin typeface="Arial Narrow" pitchFamily="34" charset="0"/>
              </a:rPr>
              <a:t>, und in Gegenwart der Familienhäupter unter den Priestern und Leviten; je ein Vaterhaus wurde ausgelost von </a:t>
            </a:r>
            <a:r>
              <a:rPr lang="de-DE" sz="1400" dirty="0" err="1">
                <a:solidFill>
                  <a:srgbClr val="FFFF00"/>
                </a:solidFill>
                <a:effectLst/>
                <a:latin typeface="Arial Narrow" pitchFamily="34" charset="0"/>
              </a:rPr>
              <a:t>Eleasar</a:t>
            </a:r>
            <a:r>
              <a:rPr lang="de-DE" sz="1400" dirty="0">
                <a:solidFill>
                  <a:srgbClr val="FFFF00"/>
                </a:solidFill>
                <a:effectLst/>
                <a:latin typeface="Arial Narrow" pitchFamily="34" charset="0"/>
              </a:rPr>
              <a:t> und je eines wurde ausgelost von Itamar.</a:t>
            </a:r>
            <a:br>
              <a:rPr lang="de-DE" sz="1400" dirty="0">
                <a:solidFill>
                  <a:srgbClr val="FFFF00"/>
                </a:solidFill>
                <a:effectLst/>
                <a:latin typeface="Arial Narrow" pitchFamily="34" charset="0"/>
              </a:rPr>
            </a:br>
            <a:r>
              <a:rPr lang="de-DE" sz="1400" b="1" baseline="30000" dirty="0">
                <a:solidFill>
                  <a:srgbClr val="FFFF00"/>
                </a:solidFill>
                <a:effectLst/>
                <a:latin typeface="Arial Narrow" pitchFamily="34" charset="0"/>
                <a:hlinkClick r:id="" action="ppaction://noaction"/>
              </a:rPr>
              <a:t>7</a:t>
            </a:r>
            <a:r>
              <a:rPr lang="de-DE" sz="1400" dirty="0">
                <a:solidFill>
                  <a:srgbClr val="FFFF00"/>
                </a:solidFill>
                <a:effectLst/>
                <a:latin typeface="Arial Narrow" pitchFamily="34" charset="0"/>
              </a:rPr>
              <a:t>Und das erste Los fiel auf </a:t>
            </a:r>
            <a:r>
              <a:rPr lang="de-DE" sz="1400" dirty="0" err="1">
                <a:solidFill>
                  <a:srgbClr val="FFFF00"/>
                </a:solidFill>
                <a:effectLst/>
                <a:latin typeface="Arial Narrow" pitchFamily="34" charset="0"/>
              </a:rPr>
              <a:t>Jojarib</a:t>
            </a:r>
            <a:r>
              <a:rPr lang="de-DE" sz="1400" dirty="0">
                <a:solidFill>
                  <a:srgbClr val="FFFF00"/>
                </a:solidFill>
                <a:effectLst/>
                <a:latin typeface="Arial Narrow" pitchFamily="34" charset="0"/>
              </a:rPr>
              <a:t>, das zweite auf </a:t>
            </a:r>
            <a:r>
              <a:rPr lang="de-DE" sz="1400" dirty="0" err="1">
                <a:solidFill>
                  <a:srgbClr val="FFFF00"/>
                </a:solidFill>
                <a:effectLst/>
                <a:latin typeface="Arial Narrow" pitchFamily="34" charset="0"/>
              </a:rPr>
              <a:t>Jedaja</a:t>
            </a:r>
            <a:r>
              <a:rPr lang="de-DE" sz="1400" dirty="0">
                <a:solidFill>
                  <a:srgbClr val="FFFF00"/>
                </a:solidFill>
                <a:effectLst/>
                <a:latin typeface="Arial Narrow" pitchFamily="34" charset="0"/>
              </a:rPr>
              <a:t>,</a:t>
            </a:r>
            <a:br>
              <a:rPr lang="de-DE" sz="1400" dirty="0">
                <a:solidFill>
                  <a:srgbClr val="FFFF00"/>
                </a:solidFill>
                <a:effectLst/>
                <a:latin typeface="Arial Narrow" pitchFamily="34" charset="0"/>
              </a:rPr>
            </a:br>
            <a:r>
              <a:rPr lang="de-DE" sz="1400" b="1" baseline="30000" dirty="0">
                <a:solidFill>
                  <a:srgbClr val="FFFF00"/>
                </a:solidFill>
                <a:effectLst/>
                <a:latin typeface="Arial Narrow" pitchFamily="34" charset="0"/>
                <a:hlinkClick r:id="" action="ppaction://noaction"/>
              </a:rPr>
              <a:t>8</a:t>
            </a:r>
            <a:r>
              <a:rPr lang="de-DE" sz="1400" dirty="0">
                <a:solidFill>
                  <a:srgbClr val="FFFF00"/>
                </a:solidFill>
                <a:effectLst/>
                <a:latin typeface="Arial Narrow" pitchFamily="34" charset="0"/>
              </a:rPr>
              <a:t>das dritte auf </a:t>
            </a:r>
            <a:r>
              <a:rPr lang="de-DE" sz="1400" dirty="0" err="1">
                <a:solidFill>
                  <a:srgbClr val="FFFF00"/>
                </a:solidFill>
                <a:effectLst/>
                <a:latin typeface="Arial Narrow" pitchFamily="34" charset="0"/>
              </a:rPr>
              <a:t>Harim</a:t>
            </a:r>
            <a:r>
              <a:rPr lang="de-DE" sz="1400" dirty="0">
                <a:solidFill>
                  <a:srgbClr val="FFFF00"/>
                </a:solidFill>
                <a:effectLst/>
                <a:latin typeface="Arial Narrow" pitchFamily="34" charset="0"/>
              </a:rPr>
              <a:t>, das vierte auf </a:t>
            </a:r>
            <a:r>
              <a:rPr lang="de-DE" sz="1400" dirty="0" err="1">
                <a:solidFill>
                  <a:srgbClr val="FFFF00"/>
                </a:solidFill>
                <a:effectLst/>
                <a:latin typeface="Arial Narrow" pitchFamily="34" charset="0"/>
              </a:rPr>
              <a:t>Seorim</a:t>
            </a:r>
            <a:r>
              <a:rPr lang="de-DE" sz="1400" dirty="0">
                <a:solidFill>
                  <a:srgbClr val="FFFF00"/>
                </a:solidFill>
                <a:effectLst/>
                <a:latin typeface="Arial Narrow" pitchFamily="34" charset="0"/>
              </a:rPr>
              <a:t>,</a:t>
            </a:r>
            <a:br>
              <a:rPr lang="de-DE" sz="1400" dirty="0">
                <a:solidFill>
                  <a:srgbClr val="FFFF00"/>
                </a:solidFill>
                <a:effectLst/>
                <a:latin typeface="Arial Narrow" pitchFamily="34" charset="0"/>
              </a:rPr>
            </a:br>
            <a:r>
              <a:rPr lang="de-DE" sz="1400" b="1" baseline="30000" dirty="0">
                <a:solidFill>
                  <a:srgbClr val="FFFF00"/>
                </a:solidFill>
                <a:effectLst/>
                <a:latin typeface="Arial Narrow" pitchFamily="34" charset="0"/>
                <a:hlinkClick r:id="" action="ppaction://noaction"/>
              </a:rPr>
              <a:t>9</a:t>
            </a:r>
            <a:r>
              <a:rPr lang="de-DE" sz="1400" dirty="0">
                <a:solidFill>
                  <a:srgbClr val="FFFF00"/>
                </a:solidFill>
                <a:effectLst/>
                <a:latin typeface="Arial Narrow" pitchFamily="34" charset="0"/>
              </a:rPr>
              <a:t>das fünfte auf </a:t>
            </a:r>
            <a:r>
              <a:rPr lang="de-DE" sz="1400" dirty="0" err="1">
                <a:solidFill>
                  <a:srgbClr val="FFFF00"/>
                </a:solidFill>
                <a:effectLst/>
                <a:latin typeface="Arial Narrow" pitchFamily="34" charset="0"/>
              </a:rPr>
              <a:t>Malchija</a:t>
            </a:r>
            <a:r>
              <a:rPr lang="de-DE" sz="1400" dirty="0">
                <a:solidFill>
                  <a:srgbClr val="FFFF00"/>
                </a:solidFill>
                <a:effectLst/>
                <a:latin typeface="Arial Narrow" pitchFamily="34" charset="0"/>
              </a:rPr>
              <a:t>, das sechste auf </a:t>
            </a:r>
            <a:r>
              <a:rPr lang="de-DE" sz="1400" dirty="0" err="1">
                <a:solidFill>
                  <a:srgbClr val="FFFF00"/>
                </a:solidFill>
                <a:effectLst/>
                <a:latin typeface="Arial Narrow" pitchFamily="34" charset="0"/>
              </a:rPr>
              <a:t>Mijamin</a:t>
            </a:r>
            <a:r>
              <a:rPr lang="de-DE" sz="1400" dirty="0">
                <a:solidFill>
                  <a:srgbClr val="FFFF00"/>
                </a:solidFill>
                <a:effectLst/>
                <a:latin typeface="Arial Narrow" pitchFamily="34" charset="0"/>
              </a:rPr>
              <a:t>,</a:t>
            </a:r>
            <a:br>
              <a:rPr lang="de-DE" sz="1400" dirty="0">
                <a:solidFill>
                  <a:srgbClr val="FFFF00"/>
                </a:solidFill>
                <a:effectLst/>
                <a:latin typeface="Arial Narrow" pitchFamily="34" charset="0"/>
              </a:rPr>
            </a:br>
            <a:r>
              <a:rPr lang="de-DE" sz="1400" b="1" baseline="30000" dirty="0">
                <a:solidFill>
                  <a:srgbClr val="FFFF00"/>
                </a:solidFill>
                <a:effectLst/>
                <a:latin typeface="Arial Narrow" pitchFamily="34" charset="0"/>
                <a:hlinkClick r:id="" action="ppaction://noaction"/>
              </a:rPr>
              <a:t>10</a:t>
            </a:r>
            <a:r>
              <a:rPr lang="de-DE" sz="1400" dirty="0">
                <a:solidFill>
                  <a:srgbClr val="FFFF00"/>
                </a:solidFill>
                <a:effectLst/>
                <a:latin typeface="Arial Narrow" pitchFamily="34" charset="0"/>
              </a:rPr>
              <a:t>das siebte auf </a:t>
            </a:r>
            <a:r>
              <a:rPr lang="de-DE" sz="1400" dirty="0" err="1">
                <a:solidFill>
                  <a:srgbClr val="FFFF00"/>
                </a:solidFill>
                <a:effectLst/>
                <a:latin typeface="Arial Narrow" pitchFamily="34" charset="0"/>
              </a:rPr>
              <a:t>Hakkoz</a:t>
            </a:r>
            <a:r>
              <a:rPr lang="de-DE" sz="1400" dirty="0">
                <a:solidFill>
                  <a:srgbClr val="FFFF00"/>
                </a:solidFill>
                <a:effectLst/>
                <a:latin typeface="Arial Narrow" pitchFamily="34" charset="0"/>
              </a:rPr>
              <a:t>, </a:t>
            </a:r>
            <a:r>
              <a:rPr lang="de-DE" sz="1400" b="1" dirty="0">
                <a:solidFill>
                  <a:srgbClr val="FFFF00"/>
                </a:solidFill>
                <a:effectLst/>
                <a:latin typeface="Arial Narrow" pitchFamily="34" charset="0"/>
              </a:rPr>
              <a:t>das achte auf </a:t>
            </a:r>
            <a:r>
              <a:rPr lang="de-DE" sz="1400" b="1" dirty="0" err="1">
                <a:solidFill>
                  <a:srgbClr val="FFFF00"/>
                </a:solidFill>
                <a:effectLst/>
                <a:latin typeface="Arial Narrow" pitchFamily="34" charset="0"/>
              </a:rPr>
              <a:t>Abija</a:t>
            </a:r>
            <a:r>
              <a:rPr lang="de-DE" sz="1400" b="1" dirty="0">
                <a:solidFill>
                  <a:srgbClr val="FFFF00"/>
                </a:solidFill>
                <a:effectLst/>
                <a:latin typeface="Arial Narrow" pitchFamily="34" charset="0"/>
              </a:rPr>
              <a:t>,</a:t>
            </a:r>
            <a:br>
              <a:rPr lang="de-DE" sz="1400" b="1" dirty="0">
                <a:solidFill>
                  <a:srgbClr val="FFFF00"/>
                </a:solidFill>
                <a:effectLst/>
                <a:latin typeface="Arial Narrow" pitchFamily="34" charset="0"/>
              </a:rPr>
            </a:br>
            <a:r>
              <a:rPr lang="de-DE" sz="1400" b="1" baseline="30000" dirty="0">
                <a:solidFill>
                  <a:srgbClr val="FFFF00"/>
                </a:solidFill>
                <a:effectLst/>
                <a:latin typeface="Arial Narrow" pitchFamily="34" charset="0"/>
                <a:hlinkClick r:id="" action="ppaction://noaction"/>
              </a:rPr>
              <a:t>11</a:t>
            </a:r>
            <a:r>
              <a:rPr lang="de-DE" sz="1400" dirty="0">
                <a:solidFill>
                  <a:srgbClr val="FFFF00"/>
                </a:solidFill>
                <a:effectLst/>
                <a:latin typeface="Arial Narrow" pitchFamily="34" charset="0"/>
              </a:rPr>
              <a:t>das neunte auf Jeschua, das zehnte auf </a:t>
            </a:r>
            <a:r>
              <a:rPr lang="de-DE" sz="1400" dirty="0" err="1">
                <a:solidFill>
                  <a:srgbClr val="FFFF00"/>
                </a:solidFill>
                <a:effectLst/>
                <a:latin typeface="Arial Narrow" pitchFamily="34" charset="0"/>
              </a:rPr>
              <a:t>Schechanja</a:t>
            </a:r>
            <a:r>
              <a:rPr lang="de-DE" sz="1400" dirty="0">
                <a:solidFill>
                  <a:srgbClr val="FFFF00"/>
                </a:solidFill>
                <a:effectLst/>
                <a:latin typeface="Arial Narrow" pitchFamily="34" charset="0"/>
              </a:rPr>
              <a:t>,</a:t>
            </a:r>
            <a:br>
              <a:rPr lang="de-DE" sz="1400" dirty="0">
                <a:solidFill>
                  <a:srgbClr val="FFFF00"/>
                </a:solidFill>
                <a:effectLst/>
                <a:latin typeface="Arial Narrow" pitchFamily="34" charset="0"/>
              </a:rPr>
            </a:br>
            <a:r>
              <a:rPr lang="de-DE" sz="1400" b="1" baseline="30000" dirty="0">
                <a:solidFill>
                  <a:srgbClr val="FFFF00"/>
                </a:solidFill>
                <a:effectLst/>
                <a:latin typeface="Arial Narrow" pitchFamily="34" charset="0"/>
                <a:hlinkClick r:id="" action="ppaction://noaction"/>
              </a:rPr>
              <a:t>12</a:t>
            </a:r>
            <a:r>
              <a:rPr lang="de-DE" sz="1400" dirty="0">
                <a:solidFill>
                  <a:srgbClr val="FFFF00"/>
                </a:solidFill>
                <a:effectLst/>
                <a:latin typeface="Arial Narrow" pitchFamily="34" charset="0"/>
              </a:rPr>
              <a:t>das elfte auf </a:t>
            </a:r>
            <a:r>
              <a:rPr lang="de-DE" sz="1400" dirty="0" err="1">
                <a:solidFill>
                  <a:srgbClr val="FFFF00"/>
                </a:solidFill>
                <a:effectLst/>
                <a:latin typeface="Arial Narrow" pitchFamily="34" charset="0"/>
              </a:rPr>
              <a:t>Eljaschib</a:t>
            </a:r>
            <a:r>
              <a:rPr lang="de-DE" sz="1400" dirty="0">
                <a:solidFill>
                  <a:srgbClr val="FFFF00"/>
                </a:solidFill>
                <a:effectLst/>
                <a:latin typeface="Arial Narrow" pitchFamily="34" charset="0"/>
              </a:rPr>
              <a:t>, das zwölfte auf </a:t>
            </a:r>
            <a:r>
              <a:rPr lang="de-DE" sz="1400" dirty="0" err="1">
                <a:solidFill>
                  <a:srgbClr val="FFFF00"/>
                </a:solidFill>
                <a:effectLst/>
                <a:latin typeface="Arial Narrow" pitchFamily="34" charset="0"/>
              </a:rPr>
              <a:t>Jakim</a:t>
            </a:r>
            <a:r>
              <a:rPr lang="de-DE" sz="1400" dirty="0">
                <a:solidFill>
                  <a:srgbClr val="FFFF00"/>
                </a:solidFill>
                <a:effectLst/>
                <a:latin typeface="Arial Narrow" pitchFamily="34" charset="0"/>
              </a:rPr>
              <a:t>,</a:t>
            </a:r>
            <a:br>
              <a:rPr lang="de-DE" sz="1400" dirty="0">
                <a:solidFill>
                  <a:srgbClr val="FFFF00"/>
                </a:solidFill>
                <a:effectLst/>
                <a:latin typeface="Arial Narrow" pitchFamily="34" charset="0"/>
              </a:rPr>
            </a:br>
            <a:r>
              <a:rPr lang="de-DE" sz="1400" b="1" baseline="30000" dirty="0">
                <a:solidFill>
                  <a:srgbClr val="FFFF00"/>
                </a:solidFill>
                <a:effectLst/>
                <a:latin typeface="Arial Narrow" pitchFamily="34" charset="0"/>
                <a:hlinkClick r:id="" action="ppaction://noaction"/>
              </a:rPr>
              <a:t>13</a:t>
            </a:r>
            <a:r>
              <a:rPr lang="de-DE" sz="1400" dirty="0">
                <a:solidFill>
                  <a:srgbClr val="FFFF00"/>
                </a:solidFill>
                <a:effectLst/>
                <a:latin typeface="Arial Narrow" pitchFamily="34" charset="0"/>
              </a:rPr>
              <a:t>das dreizehnte auf </a:t>
            </a:r>
            <a:r>
              <a:rPr lang="de-DE" sz="1400" dirty="0" err="1">
                <a:solidFill>
                  <a:srgbClr val="FFFF00"/>
                </a:solidFill>
                <a:effectLst/>
                <a:latin typeface="Arial Narrow" pitchFamily="34" charset="0"/>
              </a:rPr>
              <a:t>Huppa</a:t>
            </a:r>
            <a:r>
              <a:rPr lang="de-DE" sz="1400" dirty="0">
                <a:solidFill>
                  <a:srgbClr val="FFFF00"/>
                </a:solidFill>
                <a:effectLst/>
                <a:latin typeface="Arial Narrow" pitchFamily="34" charset="0"/>
              </a:rPr>
              <a:t>, das vierzehnte auf </a:t>
            </a:r>
            <a:r>
              <a:rPr lang="de-DE" sz="1400" dirty="0" err="1">
                <a:solidFill>
                  <a:srgbClr val="FFFF00"/>
                </a:solidFill>
                <a:effectLst/>
                <a:latin typeface="Arial Narrow" pitchFamily="34" charset="0"/>
              </a:rPr>
              <a:t>Jeschebab</a:t>
            </a:r>
            <a:r>
              <a:rPr lang="de-DE" sz="1400" dirty="0">
                <a:solidFill>
                  <a:srgbClr val="FFFF00"/>
                </a:solidFill>
                <a:effectLst/>
                <a:latin typeface="Arial Narrow" pitchFamily="34" charset="0"/>
              </a:rPr>
              <a:t>,</a:t>
            </a:r>
            <a:br>
              <a:rPr lang="de-DE" sz="1400" dirty="0">
                <a:solidFill>
                  <a:srgbClr val="FFFF00"/>
                </a:solidFill>
                <a:effectLst/>
                <a:latin typeface="Arial Narrow" pitchFamily="34" charset="0"/>
              </a:rPr>
            </a:br>
            <a:r>
              <a:rPr lang="de-DE" sz="1400" b="1" baseline="30000" dirty="0">
                <a:solidFill>
                  <a:srgbClr val="FFFF00"/>
                </a:solidFill>
                <a:effectLst/>
                <a:latin typeface="Arial Narrow" pitchFamily="34" charset="0"/>
                <a:hlinkClick r:id="" action="ppaction://noaction"/>
              </a:rPr>
              <a:t>14</a:t>
            </a:r>
            <a:r>
              <a:rPr lang="de-DE" sz="1400" dirty="0">
                <a:solidFill>
                  <a:srgbClr val="FFFF00"/>
                </a:solidFill>
                <a:effectLst/>
                <a:latin typeface="Arial Narrow" pitchFamily="34" charset="0"/>
              </a:rPr>
              <a:t>das fünfzehnte auf </a:t>
            </a:r>
            <a:r>
              <a:rPr lang="de-DE" sz="1400" dirty="0" err="1">
                <a:solidFill>
                  <a:srgbClr val="FFFF00"/>
                </a:solidFill>
                <a:effectLst/>
                <a:latin typeface="Arial Narrow" pitchFamily="34" charset="0"/>
              </a:rPr>
              <a:t>Bilga</a:t>
            </a:r>
            <a:r>
              <a:rPr lang="de-DE" sz="1400" dirty="0">
                <a:solidFill>
                  <a:srgbClr val="FFFF00"/>
                </a:solidFill>
                <a:effectLst/>
                <a:latin typeface="Arial Narrow" pitchFamily="34" charset="0"/>
              </a:rPr>
              <a:t>, das sechzehnte auf Immer,</a:t>
            </a:r>
            <a:br>
              <a:rPr lang="de-DE" sz="1400" dirty="0">
                <a:solidFill>
                  <a:srgbClr val="FFFF00"/>
                </a:solidFill>
                <a:effectLst/>
                <a:latin typeface="Arial Narrow" pitchFamily="34" charset="0"/>
              </a:rPr>
            </a:br>
            <a:r>
              <a:rPr lang="de-DE" sz="1400" b="1" baseline="30000" dirty="0">
                <a:solidFill>
                  <a:srgbClr val="FFFF00"/>
                </a:solidFill>
                <a:effectLst/>
                <a:latin typeface="Arial Narrow" pitchFamily="34" charset="0"/>
                <a:hlinkClick r:id="" action="ppaction://noaction"/>
              </a:rPr>
              <a:t>15</a:t>
            </a:r>
            <a:r>
              <a:rPr lang="de-DE" sz="1400" dirty="0">
                <a:solidFill>
                  <a:srgbClr val="FFFF00"/>
                </a:solidFill>
                <a:effectLst/>
                <a:latin typeface="Arial Narrow" pitchFamily="34" charset="0"/>
              </a:rPr>
              <a:t>das siebzehnte auf </a:t>
            </a:r>
            <a:r>
              <a:rPr lang="de-DE" sz="1400" dirty="0" err="1">
                <a:solidFill>
                  <a:srgbClr val="FFFF00"/>
                </a:solidFill>
                <a:effectLst/>
                <a:latin typeface="Arial Narrow" pitchFamily="34" charset="0"/>
              </a:rPr>
              <a:t>Hesir</a:t>
            </a:r>
            <a:r>
              <a:rPr lang="de-DE" sz="1400" dirty="0">
                <a:solidFill>
                  <a:srgbClr val="FFFF00"/>
                </a:solidFill>
                <a:effectLst/>
                <a:latin typeface="Arial Narrow" pitchFamily="34" charset="0"/>
              </a:rPr>
              <a:t>, das achtzehnte auf </a:t>
            </a:r>
            <a:r>
              <a:rPr lang="de-DE" sz="1400" dirty="0" err="1">
                <a:solidFill>
                  <a:srgbClr val="FFFF00"/>
                </a:solidFill>
                <a:effectLst/>
                <a:latin typeface="Arial Narrow" pitchFamily="34" charset="0"/>
              </a:rPr>
              <a:t>Happizez</a:t>
            </a:r>
            <a:r>
              <a:rPr lang="de-DE" sz="1400" dirty="0">
                <a:solidFill>
                  <a:srgbClr val="FFFF00"/>
                </a:solidFill>
                <a:effectLst/>
                <a:latin typeface="Arial Narrow" pitchFamily="34" charset="0"/>
              </a:rPr>
              <a:t>,</a:t>
            </a:r>
            <a:br>
              <a:rPr lang="de-DE" sz="1400" dirty="0">
                <a:solidFill>
                  <a:srgbClr val="FFFF00"/>
                </a:solidFill>
                <a:effectLst/>
                <a:latin typeface="Arial Narrow" pitchFamily="34" charset="0"/>
              </a:rPr>
            </a:br>
            <a:r>
              <a:rPr lang="de-DE" sz="1400" b="1" baseline="30000" dirty="0">
                <a:solidFill>
                  <a:srgbClr val="FFFF00"/>
                </a:solidFill>
                <a:effectLst/>
                <a:latin typeface="Arial Narrow" pitchFamily="34" charset="0"/>
                <a:hlinkClick r:id="" action="ppaction://noaction"/>
              </a:rPr>
              <a:t>16</a:t>
            </a:r>
            <a:r>
              <a:rPr lang="de-DE" sz="1400" dirty="0">
                <a:solidFill>
                  <a:srgbClr val="FFFF00"/>
                </a:solidFill>
                <a:effectLst/>
                <a:latin typeface="Arial Narrow" pitchFamily="34" charset="0"/>
              </a:rPr>
              <a:t>das neunzehnte auf </a:t>
            </a:r>
            <a:r>
              <a:rPr lang="de-DE" sz="1400" dirty="0" err="1">
                <a:solidFill>
                  <a:srgbClr val="FFFF00"/>
                </a:solidFill>
                <a:effectLst/>
                <a:latin typeface="Arial Narrow" pitchFamily="34" charset="0"/>
              </a:rPr>
              <a:t>Petachja</a:t>
            </a:r>
            <a:r>
              <a:rPr lang="de-DE" sz="1400" dirty="0">
                <a:solidFill>
                  <a:srgbClr val="FFFF00"/>
                </a:solidFill>
                <a:effectLst/>
                <a:latin typeface="Arial Narrow" pitchFamily="34" charset="0"/>
              </a:rPr>
              <a:t>, das zwanzigste auf </a:t>
            </a:r>
            <a:r>
              <a:rPr lang="de-DE" sz="1400" dirty="0" err="1">
                <a:solidFill>
                  <a:srgbClr val="FFFF00"/>
                </a:solidFill>
                <a:effectLst/>
                <a:latin typeface="Arial Narrow" pitchFamily="34" charset="0"/>
              </a:rPr>
              <a:t>Jecheskel</a:t>
            </a:r>
            <a:r>
              <a:rPr lang="de-DE" sz="1400" dirty="0">
                <a:solidFill>
                  <a:srgbClr val="FFFF00"/>
                </a:solidFill>
                <a:effectLst/>
                <a:latin typeface="Arial Narrow" pitchFamily="34" charset="0"/>
              </a:rPr>
              <a:t>,</a:t>
            </a:r>
            <a:br>
              <a:rPr lang="de-DE" sz="1400" dirty="0">
                <a:solidFill>
                  <a:srgbClr val="FFFF00"/>
                </a:solidFill>
                <a:effectLst/>
                <a:latin typeface="Arial Narrow" pitchFamily="34" charset="0"/>
              </a:rPr>
            </a:br>
            <a:r>
              <a:rPr lang="de-DE" sz="1400" b="1" baseline="30000" dirty="0">
                <a:solidFill>
                  <a:srgbClr val="FFFF00"/>
                </a:solidFill>
                <a:effectLst/>
                <a:latin typeface="Arial Narrow" pitchFamily="34" charset="0"/>
                <a:hlinkClick r:id="" action="ppaction://noaction"/>
              </a:rPr>
              <a:t>17</a:t>
            </a:r>
            <a:r>
              <a:rPr lang="de-DE" sz="1400" dirty="0">
                <a:solidFill>
                  <a:srgbClr val="FFFF00"/>
                </a:solidFill>
                <a:effectLst/>
                <a:latin typeface="Arial Narrow" pitchFamily="34" charset="0"/>
              </a:rPr>
              <a:t>das einundzwanzigste auf </a:t>
            </a:r>
            <a:r>
              <a:rPr lang="de-DE" sz="1400" dirty="0" err="1">
                <a:solidFill>
                  <a:srgbClr val="FFFF00"/>
                </a:solidFill>
                <a:effectLst/>
                <a:latin typeface="Arial Narrow" pitchFamily="34" charset="0"/>
              </a:rPr>
              <a:t>Jachin</a:t>
            </a:r>
            <a:r>
              <a:rPr lang="de-DE" sz="1400" dirty="0">
                <a:solidFill>
                  <a:srgbClr val="FFFF00"/>
                </a:solidFill>
                <a:effectLst/>
                <a:latin typeface="Arial Narrow" pitchFamily="34" charset="0"/>
              </a:rPr>
              <a:t>, das zweiundzwanzigste auf </a:t>
            </a:r>
            <a:r>
              <a:rPr lang="de-DE" sz="1400" dirty="0" err="1">
                <a:solidFill>
                  <a:srgbClr val="FFFF00"/>
                </a:solidFill>
                <a:effectLst/>
                <a:latin typeface="Arial Narrow" pitchFamily="34" charset="0"/>
              </a:rPr>
              <a:t>Gamul</a:t>
            </a:r>
            <a:r>
              <a:rPr lang="de-DE" sz="1400" dirty="0">
                <a:solidFill>
                  <a:srgbClr val="FFFF00"/>
                </a:solidFill>
                <a:effectLst/>
                <a:latin typeface="Arial Narrow" pitchFamily="34" charset="0"/>
              </a:rPr>
              <a:t>,</a:t>
            </a:r>
            <a:br>
              <a:rPr lang="de-DE" sz="1400" dirty="0">
                <a:solidFill>
                  <a:srgbClr val="FFFF00"/>
                </a:solidFill>
                <a:effectLst/>
                <a:latin typeface="Arial Narrow" pitchFamily="34" charset="0"/>
              </a:rPr>
            </a:br>
            <a:r>
              <a:rPr lang="de-DE" sz="1400" b="1" baseline="30000" dirty="0">
                <a:solidFill>
                  <a:srgbClr val="FFFF00"/>
                </a:solidFill>
                <a:effectLst/>
                <a:latin typeface="Arial Narrow" pitchFamily="34" charset="0"/>
                <a:hlinkClick r:id="" action="ppaction://noaction"/>
              </a:rPr>
              <a:t>18</a:t>
            </a:r>
            <a:r>
              <a:rPr lang="de-DE" sz="1400" dirty="0">
                <a:solidFill>
                  <a:srgbClr val="FFFF00"/>
                </a:solidFill>
                <a:effectLst/>
                <a:latin typeface="Arial Narrow" pitchFamily="34" charset="0"/>
              </a:rPr>
              <a:t>das dreiundzwanzigste auf </a:t>
            </a:r>
            <a:r>
              <a:rPr lang="de-DE" sz="1400" dirty="0" err="1">
                <a:solidFill>
                  <a:srgbClr val="FFFF00"/>
                </a:solidFill>
                <a:effectLst/>
                <a:latin typeface="Arial Narrow" pitchFamily="34" charset="0"/>
              </a:rPr>
              <a:t>Delaja</a:t>
            </a:r>
            <a:r>
              <a:rPr lang="de-DE" sz="1400" dirty="0">
                <a:solidFill>
                  <a:srgbClr val="FFFF00"/>
                </a:solidFill>
                <a:effectLst/>
                <a:latin typeface="Arial Narrow" pitchFamily="34" charset="0"/>
              </a:rPr>
              <a:t>, das vierundzwanzigste auf </a:t>
            </a:r>
            <a:r>
              <a:rPr lang="de-DE" sz="1400" dirty="0" err="1">
                <a:solidFill>
                  <a:srgbClr val="FFFF00"/>
                </a:solidFill>
                <a:effectLst/>
                <a:latin typeface="Arial Narrow" pitchFamily="34" charset="0"/>
              </a:rPr>
              <a:t>Maasja</a:t>
            </a:r>
            <a:r>
              <a:rPr lang="de-DE" sz="1400" dirty="0">
                <a:solidFill>
                  <a:srgbClr val="FFFF00"/>
                </a:solidFill>
                <a:effectLst/>
                <a:latin typeface="Arial Narrow" pitchFamily="34" charset="0"/>
              </a:rPr>
              <a:t>.</a:t>
            </a:r>
            <a:br>
              <a:rPr lang="de-DE" sz="1400" dirty="0">
                <a:solidFill>
                  <a:srgbClr val="FFFF00"/>
                </a:solidFill>
                <a:effectLst/>
                <a:latin typeface="Arial Narrow" pitchFamily="34" charset="0"/>
              </a:rPr>
            </a:br>
            <a:r>
              <a:rPr lang="de-DE" sz="1400" b="1" baseline="30000" dirty="0">
                <a:solidFill>
                  <a:srgbClr val="FFFF00"/>
                </a:solidFill>
                <a:effectLst/>
                <a:latin typeface="Arial Narrow" pitchFamily="34" charset="0"/>
                <a:hlinkClick r:id="" action="ppaction://noaction"/>
              </a:rPr>
              <a:t>19</a:t>
            </a:r>
            <a:r>
              <a:rPr lang="de-DE" sz="1400" dirty="0">
                <a:solidFill>
                  <a:srgbClr val="FFFF00"/>
                </a:solidFill>
                <a:effectLst/>
                <a:latin typeface="Arial Narrow" pitchFamily="34" charset="0"/>
              </a:rPr>
              <a:t>Das ist die Reihenfolge ihres Dienstes, nach der sie in das Haus des Herrn zu gehen hatten nach ihrer Ordnung, [gegeben] durch ihren Vater Aaron, wie es ihm der Herr, der Gott Israels, geboten hatte.</a:t>
            </a:r>
          </a:p>
          <a:p>
            <a:pPr>
              <a:spcBef>
                <a:spcPct val="50000"/>
              </a:spcBef>
              <a:defRPr/>
            </a:pPr>
            <a:endParaRPr lang="de-DE" sz="1000" dirty="0">
              <a:effectLst>
                <a:outerShdw blurRad="38100" dist="38100" dir="2700000" algn="tl">
                  <a:srgbClr val="FFFFFF"/>
                </a:outerShdw>
              </a:effectLst>
              <a:latin typeface="Tahoma" pitchFamily="34" charset="0"/>
            </a:endParaRPr>
          </a:p>
        </p:txBody>
      </p:sp>
      <p:pic>
        <p:nvPicPr>
          <p:cNvPr id="20483" name="Grafik 2" descr="zacharias.jpg"/>
          <p:cNvPicPr>
            <a:picLocks noChangeAspect="1"/>
          </p:cNvPicPr>
          <p:nvPr/>
        </p:nvPicPr>
        <p:blipFill>
          <a:blip r:embed="rId2" cstate="print"/>
          <a:srcRect/>
          <a:stretch>
            <a:fillRect/>
          </a:stretch>
        </p:blipFill>
        <p:spPr bwMode="auto">
          <a:xfrm>
            <a:off x="0" y="0"/>
            <a:ext cx="4067175" cy="6858000"/>
          </a:xfrm>
          <a:prstGeom prst="rect">
            <a:avLst/>
          </a:prstGeom>
          <a:noFill/>
          <a:ln w="9525">
            <a:noFill/>
            <a:miter lim="800000"/>
            <a:headEnd/>
            <a:tailEnd/>
          </a:ln>
        </p:spPr>
      </p:pic>
    </p:spTree>
  </p:cSld>
  <p:clrMapOvr>
    <a:masterClrMapping/>
  </p:clrMapOvr>
  <p:transition spd="slow">
    <p:pull dir="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66000"/>
            <a:lum/>
          </a:blip>
          <a:srcRect/>
          <a:stretch>
            <a:fillRect l="-17000" r="-17000"/>
          </a:stretch>
        </a:blipFill>
        <a:effectLst/>
      </p:bgPr>
    </p:bg>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468313" y="333375"/>
            <a:ext cx="8066087" cy="7632700"/>
          </a:xfrm>
          <a:prstGeom prst="rect">
            <a:avLst/>
          </a:prstGeom>
          <a:noFill/>
          <a:ln w="9525">
            <a:noFill/>
            <a:miter lim="800000"/>
            <a:headEnd/>
            <a:tailEnd/>
          </a:ln>
        </p:spPr>
        <p:txBody>
          <a:bodyPr>
            <a:spAutoFit/>
          </a:bodyPr>
          <a:lstStyle/>
          <a:p>
            <a:pPr algn="just">
              <a:spcBef>
                <a:spcPct val="50000"/>
              </a:spcBef>
            </a:pPr>
            <a:r>
              <a:rPr lang="de-DE" sz="1600">
                <a:effectLst/>
                <a:latin typeface="Tahoma" pitchFamily="34" charset="0"/>
              </a:rPr>
              <a:t>Der Tempeldienst dieser 24 Abteilungen dauerte von Sabbat zu Sabbat. 2.Chronik 23,8: </a:t>
            </a:r>
            <a:r>
              <a:rPr lang="de-DE" sz="1600" i="1">
                <a:effectLst/>
                <a:latin typeface="Tahoma" pitchFamily="34" charset="0"/>
              </a:rPr>
              <a:t>Und die Leviten und ganz Juda handelten genau nach dem Befehl des Priesters Jojada; und jeder nahm seine Leute, </a:t>
            </a:r>
            <a:r>
              <a:rPr lang="de-DE" sz="1600" b="1" i="1">
                <a:effectLst/>
                <a:latin typeface="Tahoma" pitchFamily="34" charset="0"/>
              </a:rPr>
              <a:t>die am Sabbat antraten</a:t>
            </a:r>
            <a:r>
              <a:rPr lang="de-DE" sz="1600" i="1">
                <a:effectLst/>
                <a:latin typeface="Tahoma" pitchFamily="34" charset="0"/>
              </a:rPr>
              <a:t>, samt denen, </a:t>
            </a:r>
            <a:r>
              <a:rPr lang="de-DE" sz="1600" b="1" i="1">
                <a:effectLst/>
                <a:latin typeface="Tahoma" pitchFamily="34" charset="0"/>
              </a:rPr>
              <a:t>die am Sabbat abtraten</a:t>
            </a:r>
            <a:r>
              <a:rPr lang="de-DE" sz="1600" i="1">
                <a:effectLst/>
                <a:latin typeface="Tahoma" pitchFamily="34" charset="0"/>
              </a:rPr>
              <a:t>.</a:t>
            </a:r>
            <a:r>
              <a:rPr lang="de-DE" sz="1600">
                <a:effectLst/>
                <a:latin typeface="Lucida Grande"/>
              </a:rPr>
              <a:t> </a:t>
            </a:r>
            <a:r>
              <a:rPr lang="de-DE" sz="1600">
                <a:effectLst/>
                <a:latin typeface="Tahoma" pitchFamily="34" charset="0"/>
              </a:rPr>
              <a:t> 1.Chronik 9,25: </a:t>
            </a:r>
            <a:r>
              <a:rPr lang="de-DE" sz="1600" i="1">
                <a:effectLst/>
                <a:latin typeface="Tahoma" pitchFamily="34" charset="0"/>
              </a:rPr>
              <a:t>Und ihre Brüder in ihren Dörfern hatten jeweils für sieben Tage, von Termin zu Termin, zu ihnen zu kommen.  </a:t>
            </a:r>
            <a:r>
              <a:rPr lang="de-DE" sz="1600">
                <a:effectLst/>
                <a:latin typeface="Tahoma" pitchFamily="34" charset="0"/>
              </a:rPr>
              <a:t>Drei Feste im Jahr unterbrachen diesen Ablauf, weil alle israelischen Männer im Tempel erscheinen mußten und alle Priester notwendig waren um diese Menschenmassen zu bewältigen. Dreimal im Jahr soll alles männliche Volk bei dir vor dem Herrn, deinem Gott, erscheinen an dem Ort, den er erwählen wird: am Fest der ungesäuerten Brote und am Fest der Wochen und am Fest der Laubhütten. 5.Mose 16,16</a:t>
            </a:r>
          </a:p>
          <a:p>
            <a:pPr>
              <a:spcBef>
                <a:spcPct val="50000"/>
              </a:spcBef>
            </a:pPr>
            <a:endParaRPr lang="de-DE" sz="1000">
              <a:effectLst/>
              <a:latin typeface="Tahoma" pitchFamily="34" charset="0"/>
            </a:endParaRPr>
          </a:p>
          <a:p>
            <a:pPr>
              <a:spcBef>
                <a:spcPct val="50000"/>
              </a:spcBef>
            </a:pPr>
            <a:endParaRPr lang="de-DE" sz="1000">
              <a:effectLst/>
              <a:latin typeface="Tahoma" pitchFamily="34" charset="0"/>
            </a:endParaRPr>
          </a:p>
          <a:p>
            <a:pPr>
              <a:spcBef>
                <a:spcPct val="50000"/>
              </a:spcBef>
            </a:pPr>
            <a:endParaRPr lang="de-DE" sz="1000">
              <a:effectLst/>
              <a:latin typeface="Tahoma" pitchFamily="34" charset="0"/>
            </a:endParaRPr>
          </a:p>
          <a:p>
            <a:pPr>
              <a:spcBef>
                <a:spcPct val="50000"/>
              </a:spcBef>
            </a:pPr>
            <a:endParaRPr lang="de-DE" sz="1000">
              <a:effectLst/>
              <a:latin typeface="Tahoma" pitchFamily="34" charset="0"/>
            </a:endParaRPr>
          </a:p>
          <a:p>
            <a:pPr>
              <a:spcBef>
                <a:spcPct val="50000"/>
              </a:spcBef>
            </a:pPr>
            <a:endParaRPr lang="de-DE" sz="1000">
              <a:effectLst/>
              <a:latin typeface="Tahoma" pitchFamily="34" charset="0"/>
            </a:endParaRPr>
          </a:p>
          <a:p>
            <a:pPr>
              <a:spcBef>
                <a:spcPct val="50000"/>
              </a:spcBef>
            </a:pPr>
            <a:endParaRPr lang="de-DE" sz="1000">
              <a:effectLst/>
              <a:latin typeface="Tahoma" pitchFamily="34" charset="0"/>
            </a:endParaRPr>
          </a:p>
          <a:p>
            <a:pPr>
              <a:spcBef>
                <a:spcPct val="50000"/>
              </a:spcBef>
            </a:pPr>
            <a:endParaRPr lang="de-DE" sz="1000">
              <a:effectLst/>
              <a:latin typeface="Tahoma" pitchFamily="34" charset="0"/>
            </a:endParaRPr>
          </a:p>
          <a:p>
            <a:pPr>
              <a:spcBef>
                <a:spcPct val="50000"/>
              </a:spcBef>
            </a:pPr>
            <a:endParaRPr lang="de-DE" sz="1000">
              <a:effectLst/>
              <a:latin typeface="Tahoma" pitchFamily="34" charset="0"/>
            </a:endParaRPr>
          </a:p>
          <a:p>
            <a:pPr>
              <a:spcBef>
                <a:spcPct val="50000"/>
              </a:spcBef>
            </a:pPr>
            <a:endParaRPr lang="de-DE" sz="1000">
              <a:effectLst/>
              <a:latin typeface="Tahoma" pitchFamily="34" charset="0"/>
            </a:endParaRPr>
          </a:p>
          <a:p>
            <a:pPr>
              <a:spcBef>
                <a:spcPct val="50000"/>
              </a:spcBef>
            </a:pPr>
            <a:endParaRPr lang="de-DE" sz="1000">
              <a:effectLst/>
              <a:latin typeface="Tahoma" pitchFamily="34" charset="0"/>
            </a:endParaRPr>
          </a:p>
          <a:p>
            <a:pPr>
              <a:spcBef>
                <a:spcPct val="50000"/>
              </a:spcBef>
            </a:pPr>
            <a:endParaRPr lang="de-DE" sz="1000">
              <a:effectLst/>
              <a:latin typeface="Tahoma" pitchFamily="34" charset="0"/>
            </a:endParaRPr>
          </a:p>
          <a:p>
            <a:pPr>
              <a:spcBef>
                <a:spcPct val="50000"/>
              </a:spcBef>
            </a:pPr>
            <a:endParaRPr lang="de-DE" sz="1000">
              <a:effectLst/>
              <a:latin typeface="Tahoma" pitchFamily="34" charset="0"/>
            </a:endParaRPr>
          </a:p>
          <a:p>
            <a:pPr>
              <a:spcBef>
                <a:spcPct val="50000"/>
              </a:spcBef>
            </a:pPr>
            <a:endParaRPr lang="de-DE" sz="1000">
              <a:effectLst/>
              <a:latin typeface="Tahoma" pitchFamily="34" charset="0"/>
            </a:endParaRPr>
          </a:p>
          <a:p>
            <a:pPr>
              <a:spcBef>
                <a:spcPct val="50000"/>
              </a:spcBef>
            </a:pPr>
            <a:endParaRPr lang="de-DE" sz="1000">
              <a:effectLst/>
              <a:latin typeface="Tahoma" pitchFamily="34" charset="0"/>
            </a:endParaRPr>
          </a:p>
          <a:p>
            <a:pPr>
              <a:spcBef>
                <a:spcPct val="50000"/>
              </a:spcBef>
            </a:pPr>
            <a:endParaRPr lang="de-DE" sz="1000">
              <a:effectLst/>
              <a:latin typeface="Tahoma" pitchFamily="34" charset="0"/>
            </a:endParaRPr>
          </a:p>
          <a:p>
            <a:pPr>
              <a:spcBef>
                <a:spcPct val="50000"/>
              </a:spcBef>
            </a:pPr>
            <a:endParaRPr lang="de-DE" sz="1000">
              <a:effectLst/>
              <a:latin typeface="Tahoma" pitchFamily="34" charset="0"/>
            </a:endParaRPr>
          </a:p>
          <a:p>
            <a:pPr>
              <a:spcBef>
                <a:spcPct val="50000"/>
              </a:spcBef>
            </a:pPr>
            <a:endParaRPr lang="de-DE" sz="1000">
              <a:effectLst/>
              <a:latin typeface="Tahoma" pitchFamily="34" charset="0"/>
            </a:endParaRPr>
          </a:p>
          <a:p>
            <a:pPr>
              <a:spcBef>
                <a:spcPct val="50000"/>
              </a:spcBef>
            </a:pPr>
            <a:endParaRPr lang="de-DE" sz="1000">
              <a:effectLst/>
              <a:latin typeface="Tahoma" pitchFamily="34" charset="0"/>
            </a:endParaRPr>
          </a:p>
          <a:p>
            <a:pPr>
              <a:spcBef>
                <a:spcPct val="50000"/>
              </a:spcBef>
            </a:pPr>
            <a:endParaRPr lang="de-DE" sz="1000">
              <a:effectLst/>
              <a:latin typeface="Tahoma" pitchFamily="34" charset="0"/>
            </a:endParaRPr>
          </a:p>
          <a:p>
            <a:pPr>
              <a:spcBef>
                <a:spcPct val="50000"/>
              </a:spcBef>
            </a:pPr>
            <a:endParaRPr lang="de-DE" sz="1000">
              <a:effectLst/>
              <a:latin typeface="Tahoma" pitchFamily="34" charset="0"/>
            </a:endParaRPr>
          </a:p>
          <a:p>
            <a:pPr>
              <a:spcBef>
                <a:spcPct val="50000"/>
              </a:spcBef>
            </a:pPr>
            <a:r>
              <a:rPr lang="de-DE" sz="1000">
                <a:effectLst/>
                <a:latin typeface="Tahoma" pitchFamily="34" charset="0"/>
              </a:rPr>
              <a:t>* Monatsnamen vor der Babylonischen Gefangenschaft</a:t>
            </a:r>
          </a:p>
          <a:p>
            <a:pPr>
              <a:spcBef>
                <a:spcPct val="50000"/>
              </a:spcBef>
            </a:pPr>
            <a:endParaRPr lang="de-DE" sz="1000">
              <a:effectLst/>
              <a:latin typeface="Tahoma" pitchFamily="34" charset="0"/>
            </a:endParaRPr>
          </a:p>
        </p:txBody>
      </p:sp>
      <p:graphicFrame>
        <p:nvGraphicFramePr>
          <p:cNvPr id="22587" name="Group 59"/>
          <p:cNvGraphicFramePr>
            <a:graphicFrameLocks noGrp="1"/>
          </p:cNvGraphicFramePr>
          <p:nvPr/>
        </p:nvGraphicFramePr>
        <p:xfrm>
          <a:off x="539750" y="3068638"/>
          <a:ext cx="7920879" cy="2659380"/>
        </p:xfrm>
        <a:graphic>
          <a:graphicData uri="http://schemas.openxmlformats.org/drawingml/2006/table">
            <a:tbl>
              <a:tblPr/>
              <a:tblGrid>
                <a:gridCol w="1587145">
                  <a:extLst>
                    <a:ext uri="{9D8B030D-6E8A-4147-A177-3AD203B41FA5}">
                      <a16:colId xmlns:a16="http://schemas.microsoft.com/office/drawing/2014/main" val="20000"/>
                    </a:ext>
                  </a:extLst>
                </a:gridCol>
                <a:gridCol w="2004346">
                  <a:extLst>
                    <a:ext uri="{9D8B030D-6E8A-4147-A177-3AD203B41FA5}">
                      <a16:colId xmlns:a16="http://schemas.microsoft.com/office/drawing/2014/main" val="20001"/>
                    </a:ext>
                  </a:extLst>
                </a:gridCol>
                <a:gridCol w="2084520">
                  <a:extLst>
                    <a:ext uri="{9D8B030D-6E8A-4147-A177-3AD203B41FA5}">
                      <a16:colId xmlns:a16="http://schemas.microsoft.com/office/drawing/2014/main" val="20002"/>
                    </a:ext>
                  </a:extLst>
                </a:gridCol>
                <a:gridCol w="2244868">
                  <a:extLst>
                    <a:ext uri="{9D8B030D-6E8A-4147-A177-3AD203B41FA5}">
                      <a16:colId xmlns:a16="http://schemas.microsoft.com/office/drawing/2014/main" val="20003"/>
                    </a:ext>
                  </a:extLst>
                </a:gridCol>
              </a:tblGrid>
              <a:tr h="342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1"/>
                          </a:solidFill>
                          <a:effectLst/>
                          <a:latin typeface="Tahoma" pitchFamily="34" charset="0"/>
                        </a:rPr>
                        <a:t>Monat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1"/>
                          </a:solidFill>
                          <a:effectLst/>
                          <a:latin typeface="Tahoma" pitchFamily="34" charset="0"/>
                        </a:rPr>
                        <a:t>1. Monat (März-April)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a:ln>
                            <a:noFill/>
                          </a:ln>
                          <a:solidFill>
                            <a:schemeClr val="tx1"/>
                          </a:solidFill>
                          <a:effectLst/>
                          <a:latin typeface="Tahoma" pitchFamily="34" charset="0"/>
                        </a:rPr>
                        <a:t>2. Monat (April-Mai)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a:ln>
                            <a:noFill/>
                          </a:ln>
                          <a:solidFill>
                            <a:schemeClr val="tx1"/>
                          </a:solidFill>
                          <a:effectLst/>
                          <a:latin typeface="Tahoma" pitchFamily="34" charset="0"/>
                        </a:rPr>
                        <a:t>3.Monat (Mai-Juni)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2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a:ln>
                            <a:noFill/>
                          </a:ln>
                          <a:solidFill>
                            <a:schemeClr val="tx1"/>
                          </a:solidFill>
                          <a:effectLst/>
                          <a:latin typeface="Tahoma" pitchFamily="34" charset="0"/>
                        </a:rPr>
                        <a:t>Jüdischer 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a:ln>
                            <a:noFill/>
                          </a:ln>
                          <a:solidFill>
                            <a:schemeClr val="tx1"/>
                          </a:solidFill>
                          <a:effectLst/>
                          <a:latin typeface="Tahoma" pitchFamily="34" charset="0"/>
                        </a:rPr>
                        <a:t>Nisan           Abib*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a:ln>
                            <a:noFill/>
                          </a:ln>
                          <a:solidFill>
                            <a:schemeClr val="tx1"/>
                          </a:solidFill>
                          <a:effectLst/>
                          <a:latin typeface="Tahoma" pitchFamily="34" charset="0"/>
                        </a:rPr>
                        <a:t>Ijjar             Siv*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a:ln>
                            <a:noFill/>
                          </a:ln>
                          <a:solidFill>
                            <a:schemeClr val="tx1"/>
                          </a:solidFill>
                          <a:effectLst/>
                          <a:latin typeface="Tahoma" pitchFamily="34" charset="0"/>
                        </a:rPr>
                        <a:t>Siwan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2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a:ln>
                            <a:noFill/>
                          </a:ln>
                          <a:solidFill>
                            <a:schemeClr val="tx1"/>
                          </a:solidFill>
                          <a:effectLst/>
                          <a:latin typeface="Tahoma" pitchFamily="34" charset="0"/>
                        </a:rPr>
                        <a:t>Erste Woche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a:ln>
                            <a:noFill/>
                          </a:ln>
                          <a:solidFill>
                            <a:schemeClr val="tx1"/>
                          </a:solidFill>
                          <a:effectLst/>
                          <a:latin typeface="Tahoma" pitchFamily="34" charset="0"/>
                        </a:rPr>
                        <a:t>Jojarib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a:ln>
                            <a:noFill/>
                          </a:ln>
                          <a:solidFill>
                            <a:schemeClr val="tx1"/>
                          </a:solidFill>
                          <a:effectLst/>
                          <a:latin typeface="Tahoma" pitchFamily="34" charset="0"/>
                        </a:rPr>
                        <a:t>Seorim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a:ln>
                            <a:noFill/>
                          </a:ln>
                          <a:solidFill>
                            <a:schemeClr val="tx1"/>
                          </a:solidFill>
                          <a:effectLst/>
                          <a:latin typeface="Tahoma" pitchFamily="34" charset="0"/>
                        </a:rPr>
                        <a:t>Alle Priester (Pfingstfest)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2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a:ln>
                            <a:noFill/>
                          </a:ln>
                          <a:solidFill>
                            <a:schemeClr val="tx1"/>
                          </a:solidFill>
                          <a:effectLst/>
                          <a:latin typeface="Tahoma" pitchFamily="34" charset="0"/>
                        </a:rPr>
                        <a:t>Zweite Woche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a:ln>
                            <a:noFill/>
                          </a:ln>
                          <a:solidFill>
                            <a:schemeClr val="tx1"/>
                          </a:solidFill>
                          <a:effectLst/>
                          <a:latin typeface="Tahoma" pitchFamily="34" charset="0"/>
                        </a:rPr>
                        <a:t>Jedaja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a:ln>
                            <a:noFill/>
                          </a:ln>
                          <a:solidFill>
                            <a:schemeClr val="tx1"/>
                          </a:solidFill>
                          <a:effectLst/>
                          <a:latin typeface="Tahoma" pitchFamily="34" charset="0"/>
                        </a:rPr>
                        <a:t>Malchija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a:ln>
                            <a:noFill/>
                          </a:ln>
                          <a:solidFill>
                            <a:schemeClr val="tx1"/>
                          </a:solidFill>
                          <a:effectLst/>
                          <a:latin typeface="Tahoma" pitchFamily="34" charset="0"/>
                        </a:rPr>
                        <a:t>Abija </a:t>
                      </a:r>
                      <a:r>
                        <a:rPr kumimoji="0" lang="de-DE" sz="1400" b="0" i="0" u="none" strike="noStrike" cap="none" normalizeH="0" baseline="0">
                          <a:ln>
                            <a:noFill/>
                          </a:ln>
                          <a:solidFill>
                            <a:schemeClr val="tx1"/>
                          </a:solidFill>
                          <a:effectLst/>
                          <a:latin typeface="Tahoma"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2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a:ln>
                            <a:noFill/>
                          </a:ln>
                          <a:solidFill>
                            <a:schemeClr val="tx1"/>
                          </a:solidFill>
                          <a:effectLst/>
                          <a:latin typeface="Tahoma" pitchFamily="34" charset="0"/>
                        </a:rPr>
                        <a:t>Dritte Woche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a:ln>
                            <a:noFill/>
                          </a:ln>
                          <a:solidFill>
                            <a:schemeClr val="tx1"/>
                          </a:solidFill>
                          <a:effectLst/>
                          <a:latin typeface="Tahoma" pitchFamily="34" charset="0"/>
                        </a:rPr>
                        <a:t>Alle Priester               (Fest der ungesäuerten Brote – Passah)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a:ln>
                            <a:noFill/>
                          </a:ln>
                          <a:solidFill>
                            <a:schemeClr val="tx1"/>
                          </a:solidFill>
                          <a:effectLst/>
                          <a:latin typeface="Tahoma" pitchFamily="34" charset="0"/>
                        </a:rPr>
                        <a:t>Mijamin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a:ln>
                            <a:noFill/>
                          </a:ln>
                          <a:solidFill>
                            <a:schemeClr val="tx1"/>
                          </a:solidFill>
                          <a:effectLst/>
                          <a:latin typeface="Tahoma" pitchFamily="34" charset="0"/>
                        </a:rPr>
                        <a:t>Jeschua (9)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2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a:ln>
                            <a:noFill/>
                          </a:ln>
                          <a:solidFill>
                            <a:schemeClr val="tx1"/>
                          </a:solidFill>
                          <a:effectLst/>
                          <a:latin typeface="Tahoma" pitchFamily="34" charset="0"/>
                        </a:rPr>
                        <a:t>Vierte Woche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a:ln>
                            <a:noFill/>
                          </a:ln>
                          <a:solidFill>
                            <a:schemeClr val="tx1"/>
                          </a:solidFill>
                          <a:effectLst/>
                          <a:latin typeface="Tahoma" pitchFamily="34" charset="0"/>
                        </a:rPr>
                        <a:t>Harim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a:ln>
                            <a:noFill/>
                          </a:ln>
                          <a:solidFill>
                            <a:schemeClr val="tx1"/>
                          </a:solidFill>
                          <a:effectLst/>
                          <a:latin typeface="Tahoma" pitchFamily="34" charset="0"/>
                        </a:rPr>
                        <a:t>Hakkoz (7)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err="1">
                          <a:ln>
                            <a:noFill/>
                          </a:ln>
                          <a:solidFill>
                            <a:schemeClr val="tx1"/>
                          </a:solidFill>
                          <a:effectLst/>
                          <a:latin typeface="Tahoma" pitchFamily="34" charset="0"/>
                        </a:rPr>
                        <a:t>Schechanja</a:t>
                      </a:r>
                      <a:r>
                        <a:rPr kumimoji="0" lang="de-DE" sz="1400" b="0" i="0" u="none" strike="noStrike" cap="none" normalizeH="0" baseline="0" dirty="0">
                          <a:ln>
                            <a:noFill/>
                          </a:ln>
                          <a:solidFill>
                            <a:schemeClr val="tx1"/>
                          </a:solidFill>
                          <a:effectLst/>
                          <a:latin typeface="Tahoma" pitchFamily="34" charset="0"/>
                        </a:rPr>
                        <a:t> (10)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spd="slow">
    <p:pull dir="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762000" y="685800"/>
            <a:ext cx="7848600" cy="304800"/>
          </a:xfrm>
          <a:prstGeom prst="rect">
            <a:avLst/>
          </a:prstGeom>
          <a:noFill/>
          <a:ln w="9525">
            <a:noFill/>
            <a:miter lim="800000"/>
            <a:headEnd/>
            <a:tailEnd/>
          </a:ln>
          <a:effectLst/>
        </p:spPr>
        <p:txBody>
          <a:bodyPr>
            <a:spAutoFit/>
          </a:bodyPr>
          <a:lstStyle/>
          <a:p>
            <a:pPr>
              <a:spcBef>
                <a:spcPct val="50000"/>
              </a:spcBef>
              <a:defRPr/>
            </a:pPr>
            <a:endParaRPr lang="de-DE" sz="1400">
              <a:effectLst>
                <a:outerShdw blurRad="38100" dist="38100" dir="2700000" algn="tl">
                  <a:srgbClr val="FFFFFF"/>
                </a:outerShdw>
              </a:effectLst>
            </a:endParaRPr>
          </a:p>
        </p:txBody>
      </p:sp>
      <p:sp>
        <p:nvSpPr>
          <p:cNvPr id="22531" name="Text Box 3"/>
          <p:cNvSpPr txBox="1">
            <a:spLocks noChangeArrowheads="1"/>
          </p:cNvSpPr>
          <p:nvPr/>
        </p:nvSpPr>
        <p:spPr bwMode="auto">
          <a:xfrm>
            <a:off x="5105400" y="277813"/>
            <a:ext cx="3352800" cy="6662737"/>
          </a:xfrm>
          <a:prstGeom prst="rect">
            <a:avLst/>
          </a:prstGeom>
          <a:noFill/>
          <a:ln w="9525">
            <a:noFill/>
            <a:miter lim="800000"/>
            <a:headEnd/>
            <a:tailEnd/>
          </a:ln>
        </p:spPr>
        <p:txBody>
          <a:bodyPr>
            <a:spAutoFit/>
          </a:bodyPr>
          <a:lstStyle/>
          <a:p>
            <a:pPr>
              <a:spcBef>
                <a:spcPct val="50000"/>
              </a:spcBef>
            </a:pPr>
            <a:r>
              <a:rPr lang="de-DE" sz="1400">
                <a:solidFill>
                  <a:schemeClr val="bg1"/>
                </a:solidFill>
                <a:effectLst/>
                <a:latin typeface="Tahoma" pitchFamily="34" charset="0"/>
              </a:rPr>
              <a:t>Nachdem Zacharias seinen Tempeldienst vollendet hatte, kehrte er heim zu seiner Frau Elisabeth, welche kurz darauf mit Johannes dem Täufer schwanger wurde, wie es der Engel vorhergesagt hatte.  Lukas 1,23-24: </a:t>
            </a:r>
            <a:r>
              <a:rPr lang="de-DE" sz="1400" i="1">
                <a:solidFill>
                  <a:schemeClr val="bg1"/>
                </a:solidFill>
                <a:effectLst/>
                <a:latin typeface="Tahoma" pitchFamily="34" charset="0"/>
              </a:rPr>
              <a:t>Und es geschah, als die Tage seines Dienstes vollendet waren, ging er heim in sein Haus.  Aber nach diesen Tagen wurde seine Frau Elisabeth schwanger; und sie verbarg sich fünf Monate und sprach ... </a:t>
            </a:r>
          </a:p>
          <a:p>
            <a:pPr>
              <a:spcBef>
                <a:spcPct val="50000"/>
              </a:spcBef>
            </a:pPr>
            <a:endParaRPr lang="de-DE" sz="1400">
              <a:solidFill>
                <a:schemeClr val="bg1"/>
              </a:solidFill>
              <a:effectLst/>
              <a:latin typeface="Tahoma" pitchFamily="34" charset="0"/>
            </a:endParaRPr>
          </a:p>
          <a:p>
            <a:pPr>
              <a:spcBef>
                <a:spcPct val="50000"/>
              </a:spcBef>
            </a:pPr>
            <a:r>
              <a:rPr lang="de-DE" sz="1400">
                <a:solidFill>
                  <a:schemeClr val="bg1"/>
                </a:solidFill>
                <a:effectLst/>
                <a:latin typeface="Tahoma" pitchFamily="34" charset="0"/>
              </a:rPr>
              <a:t>Diese Information ist sehr wichtig, weil gemäß Lukas 1,26 und 36 JESUS im sechsten Monat von Elisabeths Schwangerschaft empfangen wurde: </a:t>
            </a:r>
            <a:r>
              <a:rPr lang="de-DE" sz="1400" i="1">
                <a:solidFill>
                  <a:schemeClr val="bg1"/>
                </a:solidFill>
                <a:effectLst/>
                <a:latin typeface="Tahoma" pitchFamily="34" charset="0"/>
              </a:rPr>
              <a:t>Im </a:t>
            </a:r>
            <a:r>
              <a:rPr lang="de-DE" sz="1400" b="1" i="1">
                <a:solidFill>
                  <a:schemeClr val="bg1"/>
                </a:solidFill>
                <a:effectLst/>
                <a:latin typeface="Tahoma" pitchFamily="34" charset="0"/>
              </a:rPr>
              <a:t>sechsten Monat</a:t>
            </a:r>
            <a:r>
              <a:rPr lang="de-DE" sz="1400" i="1">
                <a:solidFill>
                  <a:schemeClr val="bg1"/>
                </a:solidFill>
                <a:effectLst/>
                <a:latin typeface="Tahoma" pitchFamily="34" charset="0"/>
              </a:rPr>
              <a:t> aber wurde der Engel Gabriel von Gott in eine Stadt Galiläas namens Nazareth gesandt,  zu einer Jungfrau, die verlobt war mit einem Mann namens Joseph, aus dem Haus Davids; und der Name der Jungfrau war Maria.  </a:t>
            </a:r>
            <a:r>
              <a:rPr lang="de-DE" sz="1400" i="1">
                <a:solidFill>
                  <a:schemeClr val="bg1"/>
                </a:solidFill>
                <a:effectLst/>
                <a:latin typeface="Tahoma" pitchFamily="34" charset="0"/>
                <a:hlinkClick r:id="" action="ppaction://noaction"/>
              </a:rPr>
              <a:t>36</a:t>
            </a:r>
            <a:r>
              <a:rPr lang="de-DE" sz="1400" i="1">
                <a:solidFill>
                  <a:schemeClr val="bg1"/>
                </a:solidFill>
                <a:effectLst/>
                <a:latin typeface="Tahoma" pitchFamily="34" charset="0"/>
              </a:rPr>
              <a:t> Und siehe, Elisabeth, deine Verwandte, hat auch einen Sohn empfangen in ihrem Alter und ist jetzt im </a:t>
            </a:r>
            <a:r>
              <a:rPr lang="de-DE" sz="1400" b="1" i="1">
                <a:solidFill>
                  <a:schemeClr val="bg1"/>
                </a:solidFill>
                <a:effectLst/>
                <a:latin typeface="Tahoma" pitchFamily="34" charset="0"/>
              </a:rPr>
              <a:t>sechsten Monat</a:t>
            </a:r>
            <a:r>
              <a:rPr lang="de-DE" sz="1400" i="1">
                <a:solidFill>
                  <a:schemeClr val="bg1"/>
                </a:solidFill>
                <a:effectLst/>
                <a:latin typeface="Tahoma" pitchFamily="34" charset="0"/>
              </a:rPr>
              <a:t>, sie, die vorher unfruchtbar genannt wurde. </a:t>
            </a:r>
            <a:r>
              <a:rPr lang="de-DE" sz="1400" i="1">
                <a:effectLst/>
                <a:latin typeface="Tahoma" pitchFamily="34" charset="0"/>
              </a:rPr>
              <a:t> </a:t>
            </a:r>
          </a:p>
          <a:p>
            <a:pPr>
              <a:spcBef>
                <a:spcPct val="50000"/>
              </a:spcBef>
            </a:pPr>
            <a:endParaRPr lang="de-DE" sz="1400" i="1">
              <a:effectLst/>
              <a:latin typeface="Tahoma" pitchFamily="34" charset="0"/>
            </a:endParaRPr>
          </a:p>
        </p:txBody>
      </p:sp>
      <p:pic>
        <p:nvPicPr>
          <p:cNvPr id="22532" name="Picture 4" descr="H:\Munition\Bilder\Bilder NT\Zacharias_and_Elizabeth.jpg"/>
          <p:cNvPicPr>
            <a:picLocks noChangeAspect="1" noChangeArrowheads="1"/>
          </p:cNvPicPr>
          <p:nvPr/>
        </p:nvPicPr>
        <p:blipFill>
          <a:blip r:embed="rId3" cstate="print"/>
          <a:srcRect/>
          <a:stretch>
            <a:fillRect/>
          </a:stretch>
        </p:blipFill>
        <p:spPr bwMode="auto">
          <a:xfrm>
            <a:off x="0" y="0"/>
            <a:ext cx="4879975" cy="6858000"/>
          </a:xfrm>
          <a:prstGeom prst="rect">
            <a:avLst/>
          </a:prstGeom>
          <a:noFill/>
          <a:ln w="9525">
            <a:noFill/>
            <a:miter lim="800000"/>
            <a:headEnd/>
            <a:tailEnd/>
          </a:ln>
        </p:spPr>
      </p:pic>
    </p:spTree>
  </p:cSld>
  <p:clrMapOvr>
    <a:masterClrMapping/>
  </p:clrMapOvr>
  <p:transition spd="slow">
    <p:pull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93" descr="ankuendigu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312" name="Text Box 96"/>
          <p:cNvSpPr txBox="1">
            <a:spLocks noChangeArrowheads="1"/>
          </p:cNvSpPr>
          <p:nvPr/>
        </p:nvSpPr>
        <p:spPr bwMode="auto">
          <a:xfrm>
            <a:off x="1066800" y="152400"/>
            <a:ext cx="7086600" cy="579438"/>
          </a:xfrm>
          <a:prstGeom prst="rect">
            <a:avLst/>
          </a:prstGeom>
          <a:noFill/>
          <a:ln w="9525">
            <a:noFill/>
            <a:miter lim="800000"/>
            <a:headEnd/>
            <a:tailEnd/>
          </a:ln>
          <a:effectLst/>
        </p:spPr>
        <p:txBody>
          <a:bodyPr>
            <a:spAutoFit/>
          </a:bodyPr>
          <a:lstStyle/>
          <a:p>
            <a:pPr algn="ctr">
              <a:spcBef>
                <a:spcPct val="50000"/>
              </a:spcBef>
              <a:defRPr/>
            </a:pPr>
            <a:r>
              <a:rPr lang="de-DE" sz="3200" b="1">
                <a:solidFill>
                  <a:schemeClr val="bg1"/>
                </a:solidFill>
                <a:effectLst>
                  <a:outerShdw blurRad="38100" dist="38100" dir="2700000" algn="tl">
                    <a:srgbClr val="000000"/>
                  </a:outerShdw>
                </a:effectLst>
                <a:latin typeface="Verdana" pitchFamily="34" charset="0"/>
              </a:rPr>
              <a:t>Der biblische Kalender</a:t>
            </a:r>
            <a:endParaRPr lang="de-AT" sz="3200" b="1">
              <a:solidFill>
                <a:schemeClr val="bg1"/>
              </a:solidFill>
              <a:effectLst>
                <a:outerShdw blurRad="38100" dist="38100" dir="2700000" algn="tl">
                  <a:srgbClr val="000000"/>
                </a:outerShdw>
              </a:effectLst>
              <a:latin typeface="Verdana" pitchFamily="34" charset="0"/>
            </a:endParaRPr>
          </a:p>
        </p:txBody>
      </p:sp>
      <p:sp>
        <p:nvSpPr>
          <p:cNvPr id="9314" name="Text Box 98"/>
          <p:cNvSpPr txBox="1">
            <a:spLocks noChangeArrowheads="1"/>
          </p:cNvSpPr>
          <p:nvPr/>
        </p:nvSpPr>
        <p:spPr bwMode="auto">
          <a:xfrm>
            <a:off x="838200" y="685800"/>
            <a:ext cx="7467600" cy="1220788"/>
          </a:xfrm>
          <a:prstGeom prst="rect">
            <a:avLst/>
          </a:prstGeom>
          <a:solidFill>
            <a:srgbClr val="000000">
              <a:alpha val="50000"/>
            </a:srgbClr>
          </a:solidFill>
          <a:ln w="9525">
            <a:noFill/>
            <a:miter lim="800000"/>
            <a:headEnd/>
            <a:tailEnd/>
          </a:ln>
          <a:effectLst/>
        </p:spPr>
        <p:txBody>
          <a:bodyPr>
            <a:spAutoFit/>
          </a:bodyPr>
          <a:lstStyle/>
          <a:p>
            <a:pPr algn="ctr">
              <a:spcBef>
                <a:spcPct val="20000"/>
              </a:spcBef>
              <a:defRPr/>
            </a:pPr>
            <a:r>
              <a:rPr lang="de-AT" sz="1800" i="1">
                <a:solidFill>
                  <a:schemeClr val="bg1"/>
                </a:solidFill>
                <a:effectLst>
                  <a:outerShdw blurRad="38100" dist="38100" dir="2700000" algn="tl">
                    <a:srgbClr val="808080"/>
                  </a:outerShdw>
                </a:effectLst>
                <a:latin typeface="Verdana" pitchFamily="34" charset="0"/>
              </a:rPr>
              <a:t>„Und im </a:t>
            </a:r>
            <a:r>
              <a:rPr lang="de-AT" sz="1800" b="1" i="1">
                <a:solidFill>
                  <a:schemeClr val="bg1"/>
                </a:solidFill>
                <a:effectLst>
                  <a:outerShdw blurRad="38100" dist="38100" dir="2700000" algn="tl">
                    <a:srgbClr val="808080"/>
                  </a:outerShdw>
                </a:effectLst>
                <a:latin typeface="Verdana" pitchFamily="34" charset="0"/>
              </a:rPr>
              <a:t>sechsten Monat</a:t>
            </a:r>
            <a:r>
              <a:rPr lang="de-AT" sz="1800" i="1">
                <a:solidFill>
                  <a:schemeClr val="bg1"/>
                </a:solidFill>
                <a:effectLst>
                  <a:outerShdw blurRad="38100" dist="38100" dir="2700000" algn="tl">
                    <a:srgbClr val="808080"/>
                  </a:outerShdw>
                </a:effectLst>
                <a:latin typeface="Verdana" pitchFamily="34" charset="0"/>
              </a:rPr>
              <a:t> </a:t>
            </a:r>
            <a:r>
              <a:rPr lang="de-DE" sz="1800" i="1">
                <a:solidFill>
                  <a:schemeClr val="bg1"/>
                </a:solidFill>
                <a:effectLst>
                  <a:outerShdw blurRad="38100" dist="38100" dir="2700000" algn="tl">
                    <a:srgbClr val="808080"/>
                  </a:outerShdw>
                </a:effectLst>
                <a:latin typeface="Verdana" pitchFamily="34" charset="0"/>
              </a:rPr>
              <a:t> </a:t>
            </a:r>
            <a:r>
              <a:rPr lang="de-AT" sz="1800" i="1">
                <a:solidFill>
                  <a:schemeClr val="bg1"/>
                </a:solidFill>
                <a:effectLst>
                  <a:outerShdw blurRad="38100" dist="38100" dir="2700000" algn="tl">
                    <a:srgbClr val="808080"/>
                  </a:outerShdw>
                </a:effectLst>
                <a:latin typeface="Verdana" pitchFamily="34" charset="0"/>
              </a:rPr>
              <a:t>ward der Engel Gabriel gesandt von Gott in eine Stadt in Galiläa, die heißt Nazareth,</a:t>
            </a:r>
            <a:r>
              <a:rPr lang="de-DE" sz="1800" i="1">
                <a:solidFill>
                  <a:schemeClr val="bg1"/>
                </a:solidFill>
                <a:effectLst>
                  <a:outerShdw blurRad="38100" dist="38100" dir="2700000" algn="tl">
                    <a:srgbClr val="808080"/>
                  </a:outerShdw>
                </a:effectLst>
                <a:latin typeface="Verdana" pitchFamily="34" charset="0"/>
              </a:rPr>
              <a:t> </a:t>
            </a:r>
            <a:r>
              <a:rPr lang="de-AT" sz="1800" i="1">
                <a:solidFill>
                  <a:schemeClr val="bg1"/>
                </a:solidFill>
                <a:effectLst>
                  <a:outerShdw blurRad="38100" dist="38100" dir="2700000" algn="tl">
                    <a:srgbClr val="808080"/>
                  </a:outerShdw>
                </a:effectLst>
                <a:latin typeface="Verdana" pitchFamily="34" charset="0"/>
              </a:rPr>
              <a:t>zu einer Jungfrau, die vertraut war einem Manne mit Namen Joseph, vom Hause David: und </a:t>
            </a:r>
            <a:r>
              <a:rPr lang="de-DE" sz="1800" i="1">
                <a:solidFill>
                  <a:schemeClr val="bg1"/>
                </a:solidFill>
                <a:effectLst>
                  <a:outerShdw blurRad="38100" dist="38100" dir="2700000" algn="tl">
                    <a:srgbClr val="808080"/>
                  </a:outerShdw>
                </a:effectLst>
                <a:latin typeface="Verdana" pitchFamily="34" charset="0"/>
              </a:rPr>
              <a:t> </a:t>
            </a:r>
            <a:r>
              <a:rPr lang="de-AT" sz="1800" i="1">
                <a:solidFill>
                  <a:schemeClr val="bg1"/>
                </a:solidFill>
                <a:effectLst>
                  <a:outerShdw blurRad="38100" dist="38100" dir="2700000" algn="tl">
                    <a:srgbClr val="808080"/>
                  </a:outerShdw>
                </a:effectLst>
                <a:latin typeface="Verdana" pitchFamily="34" charset="0"/>
              </a:rPr>
              <a:t>die Jungfrau hieß Maria.“</a:t>
            </a:r>
            <a:r>
              <a:rPr lang="de-DE" sz="2000">
                <a:solidFill>
                  <a:schemeClr val="bg1"/>
                </a:solidFill>
                <a:effectLst>
                  <a:outerShdw blurRad="38100" dist="38100" dir="2700000" algn="tl">
                    <a:srgbClr val="808080"/>
                  </a:outerShdw>
                </a:effectLst>
                <a:latin typeface="Franklin Gothic Medium" pitchFamily="34" charset="0"/>
              </a:rPr>
              <a:t>   </a:t>
            </a:r>
            <a:r>
              <a:rPr lang="de-DE" sz="1200">
                <a:solidFill>
                  <a:schemeClr val="bg1"/>
                </a:solidFill>
                <a:effectLst>
                  <a:outerShdw blurRad="38100" dist="38100" dir="2700000" algn="tl">
                    <a:srgbClr val="808080"/>
                  </a:outerShdw>
                </a:effectLst>
                <a:latin typeface="Arial" pitchFamily="34" charset="0"/>
              </a:rPr>
              <a:t>Lukas 1,26-27</a:t>
            </a:r>
            <a:endParaRPr lang="de-AT" sz="1200">
              <a:effectLst>
                <a:outerShdw blurRad="38100" dist="38100" dir="2700000" algn="tl">
                  <a:srgbClr val="FFFFFF"/>
                </a:outerShdw>
              </a:effectLst>
              <a:latin typeface="Arial" pitchFamily="34" charset="0"/>
            </a:endParaRPr>
          </a:p>
        </p:txBody>
      </p:sp>
      <p:graphicFrame>
        <p:nvGraphicFramePr>
          <p:cNvPr id="10049" name="Group 833"/>
          <p:cNvGraphicFramePr>
            <a:graphicFrameLocks noGrp="1"/>
          </p:cNvGraphicFramePr>
          <p:nvPr/>
        </p:nvGraphicFramePr>
        <p:xfrm>
          <a:off x="609600" y="2286000"/>
          <a:ext cx="7848600" cy="4275138"/>
        </p:xfrm>
        <a:graphic>
          <a:graphicData uri="http://schemas.openxmlformats.org/drawingml/2006/table">
            <a:tbl>
              <a:tblPr/>
              <a:tblGrid>
                <a:gridCol w="417513">
                  <a:extLst>
                    <a:ext uri="{9D8B030D-6E8A-4147-A177-3AD203B41FA5}">
                      <a16:colId xmlns:a16="http://schemas.microsoft.com/office/drawing/2014/main" val="20000"/>
                    </a:ext>
                  </a:extLst>
                </a:gridCol>
                <a:gridCol w="1565275">
                  <a:extLst>
                    <a:ext uri="{9D8B030D-6E8A-4147-A177-3AD203B41FA5}">
                      <a16:colId xmlns:a16="http://schemas.microsoft.com/office/drawing/2014/main" val="20001"/>
                    </a:ext>
                  </a:extLst>
                </a:gridCol>
                <a:gridCol w="1935162">
                  <a:extLst>
                    <a:ext uri="{9D8B030D-6E8A-4147-A177-3AD203B41FA5}">
                      <a16:colId xmlns:a16="http://schemas.microsoft.com/office/drawing/2014/main" val="20002"/>
                    </a:ext>
                  </a:extLst>
                </a:gridCol>
                <a:gridCol w="1843088">
                  <a:extLst>
                    <a:ext uri="{9D8B030D-6E8A-4147-A177-3AD203B41FA5}">
                      <a16:colId xmlns:a16="http://schemas.microsoft.com/office/drawing/2014/main" val="20003"/>
                    </a:ext>
                  </a:extLst>
                </a:gridCol>
                <a:gridCol w="2087562">
                  <a:extLst>
                    <a:ext uri="{9D8B030D-6E8A-4147-A177-3AD203B41FA5}">
                      <a16:colId xmlns:a16="http://schemas.microsoft.com/office/drawing/2014/main" val="20004"/>
                    </a:ext>
                  </a:extLst>
                </a:gridCol>
              </a:tblGrid>
              <a:tr h="295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bg1"/>
                        </a:solidFill>
                        <a:effectLst/>
                        <a:latin typeface="Tahom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Jüdischer Kalender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Heutiger Kalender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Johannes der Täufer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JESUS Christus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5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a:ln>
                            <a:noFill/>
                          </a:ln>
                          <a:solidFill>
                            <a:schemeClr val="bg1"/>
                          </a:solidFill>
                          <a:effectLst/>
                          <a:latin typeface="Tahoma"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Nissan  Abib*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März-April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Geburt Johannes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5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a:ln>
                            <a:noFill/>
                          </a:ln>
                          <a:solidFill>
                            <a:schemeClr val="bg1"/>
                          </a:solidFill>
                          <a:effectLst/>
                          <a:latin typeface="Tahoma"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Ijjar   Siv*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April-Mai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300" b="0" i="0" u="none" strike="noStrike" cap="none" normalizeH="0" baseline="0">
                        <a:ln>
                          <a:noFill/>
                        </a:ln>
                        <a:solidFill>
                          <a:schemeClr val="bg1"/>
                        </a:solidFill>
                        <a:effectLst/>
                        <a:latin typeface="Tahom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5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a:ln>
                            <a:noFill/>
                          </a:ln>
                          <a:solidFill>
                            <a:schemeClr val="bg1"/>
                          </a:solidFill>
                          <a:effectLst/>
                          <a:latin typeface="Tahoma"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Siwan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Mai-Juni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Empfängnis Johannes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a:ln>
                            <a:noFill/>
                          </a:ln>
                          <a:solidFill>
                            <a:schemeClr val="bg1"/>
                          </a:solidFill>
                          <a:effectLst/>
                          <a:latin typeface="Tahoma"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Tammuz</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Juni-Juli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5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a:ln>
                            <a:noFill/>
                          </a:ln>
                          <a:solidFill>
                            <a:schemeClr val="bg1"/>
                          </a:solidFill>
                          <a:effectLst/>
                          <a:latin typeface="Tahoma"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Ab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Juli-August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5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a:ln>
                            <a:noFill/>
                          </a:ln>
                          <a:solidFill>
                            <a:schemeClr val="bg1"/>
                          </a:solidFill>
                          <a:effectLst/>
                          <a:latin typeface="Tahoma"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Elul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Aug.-September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5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bg1"/>
                          </a:solidFill>
                          <a:effectLst/>
                          <a:latin typeface="Tahoma" pitchFamily="34"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err="1">
                          <a:ln>
                            <a:noFill/>
                          </a:ln>
                          <a:solidFill>
                            <a:schemeClr val="bg1"/>
                          </a:solidFill>
                          <a:effectLst/>
                          <a:latin typeface="Tahoma" pitchFamily="34" charset="0"/>
                        </a:rPr>
                        <a:t>Tischri</a:t>
                      </a:r>
                      <a:r>
                        <a:rPr kumimoji="0" lang="de-DE" sz="1600" b="0" i="0" u="none" strike="noStrike" cap="none" normalizeH="0" baseline="0" dirty="0">
                          <a:ln>
                            <a:noFill/>
                          </a:ln>
                          <a:solidFill>
                            <a:schemeClr val="bg1"/>
                          </a:solidFill>
                          <a:effectLst/>
                          <a:latin typeface="Tahoma" pitchFamily="34" charset="0"/>
                        </a:rPr>
                        <a:t>   </a:t>
                      </a:r>
                      <a:r>
                        <a:rPr kumimoji="0" lang="de-DE" sz="1600" b="0" i="0" u="none" strike="noStrike" cap="none" normalizeH="0" baseline="0" dirty="0" err="1">
                          <a:ln>
                            <a:noFill/>
                          </a:ln>
                          <a:solidFill>
                            <a:schemeClr val="bg1"/>
                          </a:solidFill>
                          <a:effectLst/>
                          <a:latin typeface="Tahoma" pitchFamily="34" charset="0"/>
                        </a:rPr>
                        <a:t>Ethanim</a:t>
                      </a:r>
                      <a:r>
                        <a:rPr kumimoji="0" lang="de-DE" sz="1600" b="0" i="0" u="none" strike="noStrike" cap="none" normalizeH="0" baseline="0" dirty="0">
                          <a:ln>
                            <a:noFill/>
                          </a:ln>
                          <a:solidFill>
                            <a:schemeClr val="bg1"/>
                          </a:solidFill>
                          <a:effectLst/>
                          <a:latin typeface="Tahoma"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bg1"/>
                          </a:solidFill>
                          <a:effectLst/>
                          <a:latin typeface="Tahoma" pitchFamily="34" charset="0"/>
                        </a:rPr>
                        <a:t>Sept.-Oktober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bg1"/>
                          </a:solidFill>
                          <a:effectLst/>
                          <a:latin typeface="Tahoma"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bg1"/>
                          </a:solidFill>
                          <a:effectLst/>
                          <a:latin typeface="Tahoma" pitchFamily="34" charset="0"/>
                        </a:rPr>
                        <a:t>Geburt JESU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5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a:ln>
                            <a:noFill/>
                          </a:ln>
                          <a:solidFill>
                            <a:schemeClr val="bg1"/>
                          </a:solidFill>
                          <a:effectLst/>
                          <a:latin typeface="Tahoma"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Marschewan  Bul*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Okt.-November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300" b="0" i="0" u="none" strike="noStrike" cap="none" normalizeH="0" baseline="0">
                        <a:ln>
                          <a:noFill/>
                        </a:ln>
                        <a:solidFill>
                          <a:schemeClr val="bg1"/>
                        </a:solidFill>
                        <a:effectLst/>
                        <a:latin typeface="Tahom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93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a:ln>
                            <a:noFill/>
                          </a:ln>
                          <a:solidFill>
                            <a:schemeClr val="bg1"/>
                          </a:solidFill>
                          <a:effectLst/>
                          <a:latin typeface="Tahoma"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Chislev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Nov. Dezember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Empfängnis JESU (Gabriel erscheint Maria)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65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a:ln>
                            <a:noFill/>
                          </a:ln>
                          <a:solidFill>
                            <a:schemeClr val="bg1"/>
                          </a:solidFill>
                          <a:effectLst/>
                          <a:latin typeface="Tahoma"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Tebeth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Dez.-Jänner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a:ln>
                            <a:noFill/>
                          </a:ln>
                          <a:solidFill>
                            <a:schemeClr val="bg1"/>
                          </a:solidFill>
                          <a:effectLst/>
                          <a:latin typeface="Tahoma" pitchFamily="34"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Sebat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Jänner-Februar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65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a:ln>
                            <a:noFill/>
                          </a:ln>
                          <a:solidFill>
                            <a:schemeClr val="bg1"/>
                          </a:solidFill>
                          <a:effectLst/>
                          <a:latin typeface="Tahoma" pitchFamily="34"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Adar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Februar-März</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dirty="0">
                          <a:ln>
                            <a:noFill/>
                          </a:ln>
                          <a:solidFill>
                            <a:schemeClr val="bg1"/>
                          </a:solidFill>
                          <a:effectLst/>
                          <a:latin typeface="Tahoma"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300" b="0" i="0" u="none" strike="noStrike" cap="none" normalizeH="0" baseline="0">
                          <a:ln>
                            <a:noFill/>
                          </a:ln>
                          <a:solidFill>
                            <a:schemeClr val="bg1"/>
                          </a:solidFill>
                          <a:effectLst/>
                          <a:latin typeface="Tahoma"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23643" name="Text Box 834"/>
          <p:cNvSpPr txBox="1">
            <a:spLocks noChangeArrowheads="1"/>
          </p:cNvSpPr>
          <p:nvPr/>
        </p:nvSpPr>
        <p:spPr bwMode="auto">
          <a:xfrm>
            <a:off x="611188" y="6583363"/>
            <a:ext cx="7391400" cy="274637"/>
          </a:xfrm>
          <a:prstGeom prst="rect">
            <a:avLst/>
          </a:prstGeom>
          <a:noFill/>
          <a:ln w="9525">
            <a:noFill/>
            <a:miter lim="800000"/>
            <a:headEnd/>
            <a:tailEnd/>
          </a:ln>
        </p:spPr>
        <p:txBody>
          <a:bodyPr>
            <a:spAutoFit/>
          </a:bodyPr>
          <a:lstStyle/>
          <a:p>
            <a:pPr>
              <a:spcBef>
                <a:spcPct val="50000"/>
              </a:spcBef>
            </a:pPr>
            <a:r>
              <a:rPr lang="de-DE" sz="1200">
                <a:solidFill>
                  <a:schemeClr val="bg1"/>
                </a:solidFill>
                <a:effectLst/>
                <a:latin typeface="Tahoma" pitchFamily="34" charset="0"/>
              </a:rPr>
              <a:t>* Monatsnamen vor der Babylonischen Gefangenschaft</a:t>
            </a:r>
          </a:p>
        </p:txBody>
      </p:sp>
      <p:sp>
        <p:nvSpPr>
          <p:cNvPr id="23644" name="Text Box 835"/>
          <p:cNvSpPr txBox="1">
            <a:spLocks noChangeArrowheads="1"/>
          </p:cNvSpPr>
          <p:nvPr/>
        </p:nvSpPr>
        <p:spPr bwMode="auto">
          <a:xfrm>
            <a:off x="685800" y="1905000"/>
            <a:ext cx="7696200" cy="304800"/>
          </a:xfrm>
          <a:prstGeom prst="rect">
            <a:avLst/>
          </a:prstGeom>
          <a:noFill/>
          <a:ln w="9525">
            <a:noFill/>
            <a:miter lim="800000"/>
            <a:headEnd/>
            <a:tailEnd/>
          </a:ln>
        </p:spPr>
        <p:txBody>
          <a:bodyPr>
            <a:spAutoFit/>
          </a:bodyPr>
          <a:lstStyle/>
          <a:p>
            <a:pPr>
              <a:spcBef>
                <a:spcPct val="50000"/>
              </a:spcBef>
            </a:pPr>
            <a:r>
              <a:rPr lang="de-DE" sz="1400">
                <a:solidFill>
                  <a:schemeClr val="bg1"/>
                </a:solidFill>
                <a:effectLst/>
                <a:latin typeface="Tahoma" pitchFamily="34" charset="0"/>
              </a:rPr>
              <a:t>Die gesammelten Informationen lassen sich in einer übersichtlichen Tabelle zusammenfassen:</a:t>
            </a:r>
            <a:endParaRPr lang="de-DE" sz="1400">
              <a:solidFill>
                <a:schemeClr val="bg1"/>
              </a:solidFill>
              <a:effectLst/>
            </a:endParaRPr>
          </a:p>
        </p:txBody>
      </p:sp>
    </p:spTree>
  </p:cSld>
  <p:clrMapOvr>
    <a:masterClrMapping/>
  </p:clrMapOvr>
  <p:transition spd="slow">
    <p:pull dir="r"/>
  </p:transition>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2669</Words>
  <Application>Microsoft Macintosh PowerPoint</Application>
  <PresentationFormat>On-screen Show (4:3)</PresentationFormat>
  <Paragraphs>212</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Narrow</vt:lpstr>
      <vt:lpstr>Franklin Gothic Medium</vt:lpstr>
      <vt:lpstr>Lucida Grande</vt:lpstr>
      <vt:lpstr>Tahoma</vt:lpstr>
      <vt:lpstr>Times New Roman</vt:lpstr>
      <vt:lpstr>Verdana</vt:lpstr>
      <vt:lpstr>Standarddesign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NÖ Landesregierung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Wahrheit über  Weihnachten</dc:title>
  <dc:creator>Peter Borensky</dc:creator>
  <cp:lastModifiedBy>Tonkowik, Melanie</cp:lastModifiedBy>
  <cp:revision>117</cp:revision>
  <dcterms:created xsi:type="dcterms:W3CDTF">2005-12-01T17:36:36Z</dcterms:created>
  <dcterms:modified xsi:type="dcterms:W3CDTF">2023-04-29T15:16:25Z</dcterms:modified>
</cp:coreProperties>
</file>